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9"/>
  </p:notesMasterIdLst>
  <p:handoutMasterIdLst>
    <p:handoutMasterId r:id="rId30"/>
  </p:handoutMasterIdLst>
  <p:sldIdLst>
    <p:sldId id="256" r:id="rId5"/>
    <p:sldId id="257" r:id="rId6"/>
    <p:sldId id="279" r:id="rId7"/>
    <p:sldId id="280" r:id="rId8"/>
    <p:sldId id="259" r:id="rId9"/>
    <p:sldId id="263" r:id="rId10"/>
    <p:sldId id="276" r:id="rId11"/>
    <p:sldId id="260" r:id="rId12"/>
    <p:sldId id="261" r:id="rId13"/>
    <p:sldId id="277" r:id="rId14"/>
    <p:sldId id="262" r:id="rId15"/>
    <p:sldId id="264" r:id="rId16"/>
    <p:sldId id="278" r:id="rId17"/>
    <p:sldId id="265" r:id="rId18"/>
    <p:sldId id="266" r:id="rId19"/>
    <p:sldId id="267" r:id="rId20"/>
    <p:sldId id="271" r:id="rId21"/>
    <p:sldId id="272" r:id="rId22"/>
    <p:sldId id="268" r:id="rId23"/>
    <p:sldId id="269" r:id="rId24"/>
    <p:sldId id="281" r:id="rId25"/>
    <p:sldId id="273" r:id="rId26"/>
    <p:sldId id="275" r:id="rId27"/>
    <p:sldId id="270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B990130-5D8B-4D6A-BDAF-42BACE0D461F}">
          <p14:sldIdLst>
            <p14:sldId id="256"/>
            <p14:sldId id="257"/>
            <p14:sldId id="279"/>
            <p14:sldId id="280"/>
            <p14:sldId id="259"/>
            <p14:sldId id="263"/>
            <p14:sldId id="276"/>
            <p14:sldId id="260"/>
            <p14:sldId id="261"/>
            <p14:sldId id="277"/>
            <p14:sldId id="262"/>
            <p14:sldId id="264"/>
            <p14:sldId id="278"/>
            <p14:sldId id="265"/>
            <p14:sldId id="266"/>
            <p14:sldId id="267"/>
            <p14:sldId id="271"/>
            <p14:sldId id="272"/>
            <p14:sldId id="268"/>
            <p14:sldId id="269"/>
            <p14:sldId id="281"/>
            <p14:sldId id="273"/>
            <p14:sldId id="275"/>
            <p14:sldId id="27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3350"/>
    <a:srgbClr val="0C4360"/>
    <a:srgbClr val="1B6872"/>
    <a:srgbClr val="63B7C6"/>
    <a:srgbClr val="002136"/>
    <a:srgbClr val="0C75AC"/>
    <a:srgbClr val="0024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5" d="100"/>
          <a:sy n="95" d="100"/>
        </p:scale>
        <p:origin x="104" y="4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62FF6B6-4F8A-40F7-B5F4-FC3996824D7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910A999-F365-48DF-976A-0517FE04544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A5457B-CDAE-4DEB-AEC8-C82DE2312E37}" type="datetimeFigureOut">
              <a:rPr lang="en-US" smtClean="0"/>
              <a:t>4/12/2026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735C90-ADBF-4B9E-BE88-E1C8F83EB4D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506A01-6D0A-45EF-A584-05A3361D66F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31430A-4AA4-45C8-AC23-CD6B61C41A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99009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0B78EA-28CE-41D8-9043-90E391E5F567}" type="datetimeFigureOut">
              <a:rPr lang="en-US" noProof="0" smtClean="0"/>
              <a:t>4/12/2026</a:t>
            </a:fld>
            <a:endParaRPr lang="en-US" noProof="0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34D747-9380-41EE-9946-EC9EC0CA5D1E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277271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1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1369404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6E739168-A5E8-443A-B392-7AD4CF8977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CA15AFD-4983-47DD-9ED0-D3B27E5A096F}"/>
              </a:ext>
            </a:extLst>
          </p:cNvPr>
          <p:cNvGrpSpPr/>
          <p:nvPr userDrawn="1"/>
        </p:nvGrpSpPr>
        <p:grpSpPr>
          <a:xfrm>
            <a:off x="-1604709" y="-3756"/>
            <a:ext cx="13796710" cy="6861756"/>
            <a:chOff x="-1604709" y="-3756"/>
            <a:chExt cx="13796710" cy="6861756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222D5E2-E9B4-4180-98B8-4E514C9ADB28}"/>
                </a:ext>
              </a:extLst>
            </p:cNvPr>
            <p:cNvGrpSpPr/>
            <p:nvPr/>
          </p:nvGrpSpPr>
          <p:grpSpPr>
            <a:xfrm>
              <a:off x="-16298" y="0"/>
              <a:ext cx="12208299" cy="6858000"/>
              <a:chOff x="-16298" y="0"/>
              <a:chExt cx="12208299" cy="6858000"/>
            </a:xfrm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41E10E1E-5268-4F03-BA64-07E19DE26739}"/>
                  </a:ext>
                </a:extLst>
              </p:cNvPr>
              <p:cNvSpPr/>
              <p:nvPr/>
            </p:nvSpPr>
            <p:spPr>
              <a:xfrm flipH="1">
                <a:off x="-16297" y="0"/>
                <a:ext cx="12208298" cy="6858000"/>
              </a:xfrm>
              <a:custGeom>
                <a:avLst/>
                <a:gdLst>
                  <a:gd name="connsiteX0" fmla="*/ 8574289 w 12208298"/>
                  <a:gd name="connsiteY0" fmla="*/ 0 h 6858000"/>
                  <a:gd name="connsiteX1" fmla="*/ 0 w 12208298"/>
                  <a:gd name="connsiteY1" fmla="*/ 0 h 6858000"/>
                  <a:gd name="connsiteX2" fmla="*/ 0 w 12208298"/>
                  <a:gd name="connsiteY2" fmla="*/ 6858000 h 6858000"/>
                  <a:gd name="connsiteX3" fmla="*/ 532109 w 12208298"/>
                  <a:gd name="connsiteY3" fmla="*/ 6858000 h 6858000"/>
                  <a:gd name="connsiteX4" fmla="*/ 11495317 w 12208298"/>
                  <a:gd name="connsiteY4" fmla="*/ 6858000 h 6858000"/>
                  <a:gd name="connsiteX5" fmla="*/ 12208298 w 12208298"/>
                  <a:gd name="connsiteY5" fmla="*/ 6858000 h 6858000"/>
                  <a:gd name="connsiteX6" fmla="*/ 12208298 w 12208298"/>
                  <a:gd name="connsiteY6" fmla="*/ 3146781 h 6858000"/>
                  <a:gd name="connsiteX7" fmla="*/ 10353284 w 12208298"/>
                  <a:gd name="connsiteY7" fmla="*/ 1291767 h 6858000"/>
                  <a:gd name="connsiteX8" fmla="*/ 9866056 w 12208298"/>
                  <a:gd name="connsiteY8" fmla="*/ 1291767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08298" h="6858000">
                    <a:moveTo>
                      <a:pt x="8574289" y="0"/>
                    </a:moveTo>
                    <a:lnTo>
                      <a:pt x="0" y="0"/>
                    </a:lnTo>
                    <a:lnTo>
                      <a:pt x="0" y="6858000"/>
                    </a:lnTo>
                    <a:lnTo>
                      <a:pt x="532109" y="6858000"/>
                    </a:lnTo>
                    <a:lnTo>
                      <a:pt x="11495317" y="6858000"/>
                    </a:lnTo>
                    <a:lnTo>
                      <a:pt x="12208298" y="6858000"/>
                    </a:lnTo>
                    <a:lnTo>
                      <a:pt x="12208298" y="3146781"/>
                    </a:lnTo>
                    <a:lnTo>
                      <a:pt x="10353284" y="1291767"/>
                    </a:lnTo>
                    <a:lnTo>
                      <a:pt x="9866056" y="1291767"/>
                    </a:lnTo>
                    <a:close/>
                  </a:path>
                </a:pathLst>
              </a:custGeom>
              <a:solidFill>
                <a:schemeClr val="accent2">
                  <a:alpha val="7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B989C45D-BDFF-418F-BE79-03FF70015770}"/>
                  </a:ext>
                </a:extLst>
              </p:cNvPr>
              <p:cNvSpPr/>
              <p:nvPr/>
            </p:nvSpPr>
            <p:spPr>
              <a:xfrm rot="5400000" flipH="1" flipV="1">
                <a:off x="2667000" y="-2667001"/>
                <a:ext cx="6858000" cy="12192002"/>
              </a:xfrm>
              <a:custGeom>
                <a:avLst/>
                <a:gdLst>
                  <a:gd name="connsiteX0" fmla="*/ 6858000 w 6858000"/>
                  <a:gd name="connsiteY0" fmla="*/ 3871658 h 12192002"/>
                  <a:gd name="connsiteX1" fmla="*/ 6858000 w 6858000"/>
                  <a:gd name="connsiteY1" fmla="*/ 12192002 h 12192002"/>
                  <a:gd name="connsiteX2" fmla="*/ 5363029 w 6858000"/>
                  <a:gd name="connsiteY2" fmla="*/ 12192002 h 12192002"/>
                  <a:gd name="connsiteX3" fmla="*/ 5363029 w 6858000"/>
                  <a:gd name="connsiteY3" fmla="*/ 12192000 h 12192002"/>
                  <a:gd name="connsiteX4" fmla="*/ 0 w 6858000"/>
                  <a:gd name="connsiteY4" fmla="*/ 12192000 h 12192002"/>
                  <a:gd name="connsiteX5" fmla="*/ 0 w 6858000"/>
                  <a:gd name="connsiteY5" fmla="*/ 0 h 12192002"/>
                  <a:gd name="connsiteX6" fmla="*/ 3539398 w 6858000"/>
                  <a:gd name="connsiteY6" fmla="*/ 0 h 12192002"/>
                  <a:gd name="connsiteX7" fmla="*/ 5566229 w 6858000"/>
                  <a:gd name="connsiteY7" fmla="*/ 2026831 h 12192002"/>
                  <a:gd name="connsiteX8" fmla="*/ 5566229 w 6858000"/>
                  <a:gd name="connsiteY8" fmla="*/ 2575538 h 12192002"/>
                  <a:gd name="connsiteX9" fmla="*/ 6858000 w 6858000"/>
                  <a:gd name="connsiteY9" fmla="*/ 3871657 h 12192002"/>
                  <a:gd name="connsiteX10" fmla="*/ 5566229 w 6858000"/>
                  <a:gd name="connsiteY10" fmla="*/ 3871657 h 12192002"/>
                  <a:gd name="connsiteX11" fmla="*/ 5566229 w 6858000"/>
                  <a:gd name="connsiteY11" fmla="*/ 3871658 h 1219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858000" h="12192002">
                    <a:moveTo>
                      <a:pt x="6858000" y="3871658"/>
                    </a:moveTo>
                    <a:lnTo>
                      <a:pt x="6858000" y="12192002"/>
                    </a:lnTo>
                    <a:lnTo>
                      <a:pt x="5363029" y="12192002"/>
                    </a:lnTo>
                    <a:lnTo>
                      <a:pt x="5363029" y="12192000"/>
                    </a:lnTo>
                    <a:lnTo>
                      <a:pt x="0" y="12192000"/>
                    </a:lnTo>
                    <a:lnTo>
                      <a:pt x="0" y="0"/>
                    </a:lnTo>
                    <a:lnTo>
                      <a:pt x="3539398" y="0"/>
                    </a:lnTo>
                    <a:lnTo>
                      <a:pt x="5566229" y="2026831"/>
                    </a:lnTo>
                    <a:lnTo>
                      <a:pt x="5566229" y="2575538"/>
                    </a:lnTo>
                    <a:lnTo>
                      <a:pt x="6858000" y="3871657"/>
                    </a:lnTo>
                    <a:lnTo>
                      <a:pt x="5566229" y="3871657"/>
                    </a:lnTo>
                    <a:lnTo>
                      <a:pt x="5566229" y="3871658"/>
                    </a:lnTo>
                    <a:close/>
                  </a:path>
                </a:pathLst>
              </a:custGeom>
              <a:pattFill prst="wdDnDiag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7" name="Right Triangle 16">
                <a:extLst>
                  <a:ext uri="{FF2B5EF4-FFF2-40B4-BE49-F238E27FC236}">
                    <a16:creationId xmlns:a16="http://schemas.microsoft.com/office/drawing/2014/main" id="{8DCD5806-2A2F-4ABF-8057-245681C498E6}"/>
                  </a:ext>
                </a:extLst>
              </p:cNvPr>
              <p:cNvSpPr/>
              <p:nvPr/>
            </p:nvSpPr>
            <p:spPr>
              <a:xfrm rot="16200000" flipH="1" flipV="1">
                <a:off x="24625" y="-4746"/>
                <a:ext cx="2819399" cy="2828891"/>
              </a:xfrm>
              <a:prstGeom prst="rt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8" name="Right Triangle 17">
                <a:extLst>
                  <a:ext uri="{FF2B5EF4-FFF2-40B4-BE49-F238E27FC236}">
                    <a16:creationId xmlns:a16="http://schemas.microsoft.com/office/drawing/2014/main" id="{3A93038F-E9E4-4FFD-B3DF-28DB7C2C1490}"/>
                  </a:ext>
                </a:extLst>
              </p:cNvPr>
              <p:cNvSpPr/>
              <p:nvPr/>
            </p:nvSpPr>
            <p:spPr>
              <a:xfrm rot="16200000" flipH="1" flipV="1">
                <a:off x="4418" y="-4422"/>
                <a:ext cx="2627088" cy="2635933"/>
              </a:xfrm>
              <a:prstGeom prst="rtTriangle">
                <a:avLst/>
              </a:prstGeom>
              <a:pattFill prst="dkHorz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9" name="Right Triangle 18">
                <a:extLst>
                  <a:ext uri="{FF2B5EF4-FFF2-40B4-BE49-F238E27FC236}">
                    <a16:creationId xmlns:a16="http://schemas.microsoft.com/office/drawing/2014/main" id="{5DEA1E02-BBD0-4AE3-AF22-433B90272178}"/>
                  </a:ext>
                </a:extLst>
              </p:cNvPr>
              <p:cNvSpPr/>
              <p:nvPr/>
            </p:nvSpPr>
            <p:spPr>
              <a:xfrm rot="16200000" flipH="1" flipV="1">
                <a:off x="-12263" y="-4034"/>
                <a:ext cx="2397087" cy="2405158"/>
              </a:xfrm>
              <a:prstGeom prst="rtTriangle">
                <a:avLst/>
              </a:prstGeom>
              <a:solidFill>
                <a:schemeClr val="accent2">
                  <a:alpha val="4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0027A677-9ACB-4264-B148-4806678FB83F}"/>
                  </a:ext>
                </a:extLst>
              </p:cNvPr>
              <p:cNvSpPr/>
              <p:nvPr/>
            </p:nvSpPr>
            <p:spPr>
              <a:xfrm rot="5400000" flipH="1" flipV="1">
                <a:off x="2667000" y="-2667001"/>
                <a:ext cx="6858000" cy="12192002"/>
              </a:xfrm>
              <a:custGeom>
                <a:avLst/>
                <a:gdLst>
                  <a:gd name="connsiteX0" fmla="*/ 6858000 w 6858000"/>
                  <a:gd name="connsiteY0" fmla="*/ 3871658 h 12192002"/>
                  <a:gd name="connsiteX1" fmla="*/ 6858000 w 6858000"/>
                  <a:gd name="connsiteY1" fmla="*/ 12192002 h 12192002"/>
                  <a:gd name="connsiteX2" fmla="*/ 5363029 w 6858000"/>
                  <a:gd name="connsiteY2" fmla="*/ 12192002 h 12192002"/>
                  <a:gd name="connsiteX3" fmla="*/ 5363029 w 6858000"/>
                  <a:gd name="connsiteY3" fmla="*/ 12192000 h 12192002"/>
                  <a:gd name="connsiteX4" fmla="*/ 0 w 6858000"/>
                  <a:gd name="connsiteY4" fmla="*/ 12192000 h 12192002"/>
                  <a:gd name="connsiteX5" fmla="*/ 0 w 6858000"/>
                  <a:gd name="connsiteY5" fmla="*/ 0 h 12192002"/>
                  <a:gd name="connsiteX6" fmla="*/ 3539398 w 6858000"/>
                  <a:gd name="connsiteY6" fmla="*/ 0 h 12192002"/>
                  <a:gd name="connsiteX7" fmla="*/ 5566229 w 6858000"/>
                  <a:gd name="connsiteY7" fmla="*/ 2026831 h 12192002"/>
                  <a:gd name="connsiteX8" fmla="*/ 5566229 w 6858000"/>
                  <a:gd name="connsiteY8" fmla="*/ 2575538 h 12192002"/>
                  <a:gd name="connsiteX9" fmla="*/ 6858000 w 6858000"/>
                  <a:gd name="connsiteY9" fmla="*/ 3871657 h 12192002"/>
                  <a:gd name="connsiteX10" fmla="*/ 5566229 w 6858000"/>
                  <a:gd name="connsiteY10" fmla="*/ 3871657 h 12192002"/>
                  <a:gd name="connsiteX11" fmla="*/ 5566229 w 6858000"/>
                  <a:gd name="connsiteY11" fmla="*/ 3871658 h 1219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858000" h="12192002">
                    <a:moveTo>
                      <a:pt x="6858000" y="3871658"/>
                    </a:moveTo>
                    <a:lnTo>
                      <a:pt x="6858000" y="12192002"/>
                    </a:lnTo>
                    <a:lnTo>
                      <a:pt x="5363029" y="12192002"/>
                    </a:lnTo>
                    <a:lnTo>
                      <a:pt x="5363029" y="12192000"/>
                    </a:lnTo>
                    <a:lnTo>
                      <a:pt x="0" y="12192000"/>
                    </a:lnTo>
                    <a:lnTo>
                      <a:pt x="0" y="0"/>
                    </a:lnTo>
                    <a:lnTo>
                      <a:pt x="3539398" y="0"/>
                    </a:lnTo>
                    <a:lnTo>
                      <a:pt x="5566229" y="2026831"/>
                    </a:lnTo>
                    <a:lnTo>
                      <a:pt x="5566229" y="2575538"/>
                    </a:lnTo>
                    <a:lnTo>
                      <a:pt x="6858000" y="3871657"/>
                    </a:lnTo>
                    <a:lnTo>
                      <a:pt x="5566229" y="3871657"/>
                    </a:lnTo>
                    <a:lnTo>
                      <a:pt x="5566229" y="3871658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</p:grpSp>
        <p:sp>
          <p:nvSpPr>
            <p:cNvPr id="9" name="Freeform: Shape 12">
              <a:extLst>
                <a:ext uri="{FF2B5EF4-FFF2-40B4-BE49-F238E27FC236}">
                  <a16:creationId xmlns:a16="http://schemas.microsoft.com/office/drawing/2014/main" id="{E3AAB79D-382D-4A95-965E-526B6A681DA7}"/>
                </a:ext>
              </a:extLst>
            </p:cNvPr>
            <p:cNvSpPr/>
            <p:nvPr/>
          </p:nvSpPr>
          <p:spPr>
            <a:xfrm rot="18900000" flipH="1">
              <a:off x="-1604709" y="1397837"/>
              <a:ext cx="3211378" cy="3211378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C0A22127-2B4A-4B15-B0A9-F019A30347A1}"/>
                </a:ext>
              </a:extLst>
            </p:cNvPr>
            <p:cNvSpPr/>
            <p:nvPr/>
          </p:nvSpPr>
          <p:spPr>
            <a:xfrm rot="18900000">
              <a:off x="-861777" y="-3756"/>
              <a:ext cx="2676646" cy="1356876"/>
            </a:xfrm>
            <a:custGeom>
              <a:avLst/>
              <a:gdLst>
                <a:gd name="connsiteX0" fmla="*/ 1319770 w 2676646"/>
                <a:gd name="connsiteY0" fmla="*/ 0 h 1356876"/>
                <a:gd name="connsiteX1" fmla="*/ 2676646 w 2676646"/>
                <a:gd name="connsiteY1" fmla="*/ 1356876 h 1356876"/>
                <a:gd name="connsiteX2" fmla="*/ 0 w 2676646"/>
                <a:gd name="connsiteY2" fmla="*/ 1356876 h 1356876"/>
                <a:gd name="connsiteX3" fmla="*/ 0 w 2676646"/>
                <a:gd name="connsiteY3" fmla="*/ 1319770 h 1356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6646" h="1356876">
                  <a:moveTo>
                    <a:pt x="1319770" y="0"/>
                  </a:moveTo>
                  <a:lnTo>
                    <a:pt x="2676646" y="1356876"/>
                  </a:lnTo>
                  <a:lnTo>
                    <a:pt x="0" y="1356876"/>
                  </a:lnTo>
                  <a:lnTo>
                    <a:pt x="0" y="1319770"/>
                  </a:lnTo>
                  <a:close/>
                </a:path>
              </a:pathLst>
            </a:custGeom>
            <a:pattFill prst="wdUpDiag">
              <a:fgClr>
                <a:schemeClr val="accent2"/>
              </a:fgClr>
              <a:bgClr>
                <a:schemeClr val="accent1"/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noProof="0" dirty="0"/>
            </a:p>
          </p:txBody>
        </p:sp>
        <p:sp>
          <p:nvSpPr>
            <p:cNvPr id="11" name="Freeform: Shape 12">
              <a:extLst>
                <a:ext uri="{FF2B5EF4-FFF2-40B4-BE49-F238E27FC236}">
                  <a16:creationId xmlns:a16="http://schemas.microsoft.com/office/drawing/2014/main" id="{F04D9FDC-1B67-4254-9535-CD32E81F0C3E}"/>
                </a:ext>
              </a:extLst>
            </p:cNvPr>
            <p:cNvSpPr/>
            <p:nvPr/>
          </p:nvSpPr>
          <p:spPr>
            <a:xfrm rot="13500000">
              <a:off x="-1226102" y="1737462"/>
              <a:ext cx="2416016" cy="2416016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wdDnDiag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0A86C4EA-4CF8-4531-845D-4FCB1E2F7422}"/>
                </a:ext>
              </a:extLst>
            </p:cNvPr>
            <p:cNvGrpSpPr/>
            <p:nvPr/>
          </p:nvGrpSpPr>
          <p:grpSpPr>
            <a:xfrm>
              <a:off x="-760406" y="4672937"/>
              <a:ext cx="1520812" cy="1520812"/>
              <a:chOff x="-1604709" y="3012880"/>
              <a:chExt cx="3211378" cy="3211378"/>
            </a:xfrm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1101B195-C112-4D20-8D19-4D22479B150D}"/>
                  </a:ext>
                </a:extLst>
              </p:cNvPr>
              <p:cNvSpPr/>
              <p:nvPr/>
            </p:nvSpPr>
            <p:spPr>
              <a:xfrm rot="18900000" flipH="1">
                <a:off x="-1604709" y="3012880"/>
                <a:ext cx="3211378" cy="3211378"/>
              </a:xfrm>
              <a:custGeom>
                <a:avLst/>
                <a:gdLst>
                  <a:gd name="connsiteX0" fmla="*/ 754341 w 754341"/>
                  <a:gd name="connsiteY0" fmla="*/ 754341 h 754341"/>
                  <a:gd name="connsiteX1" fmla="*/ 0 w 754341"/>
                  <a:gd name="connsiteY1" fmla="*/ 754341 h 754341"/>
                  <a:gd name="connsiteX2" fmla="*/ 0 w 754341"/>
                  <a:gd name="connsiteY2" fmla="*/ 0 h 754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4341" h="754341">
                    <a:moveTo>
                      <a:pt x="754341" y="754341"/>
                    </a:moveTo>
                    <a:lnTo>
                      <a:pt x="0" y="7543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4" name="Freeform: Shape 12">
                <a:extLst>
                  <a:ext uri="{FF2B5EF4-FFF2-40B4-BE49-F238E27FC236}">
                    <a16:creationId xmlns:a16="http://schemas.microsoft.com/office/drawing/2014/main" id="{CA755F1F-9955-4CBB-8F34-F7801CA44CE7}"/>
                  </a:ext>
                </a:extLst>
              </p:cNvPr>
              <p:cNvSpPr/>
              <p:nvPr/>
            </p:nvSpPr>
            <p:spPr>
              <a:xfrm rot="13500000">
                <a:off x="-1226102" y="3352505"/>
                <a:ext cx="2416016" cy="2416016"/>
              </a:xfrm>
              <a:custGeom>
                <a:avLst/>
                <a:gdLst>
                  <a:gd name="connsiteX0" fmla="*/ 754341 w 754341"/>
                  <a:gd name="connsiteY0" fmla="*/ 754341 h 754341"/>
                  <a:gd name="connsiteX1" fmla="*/ 0 w 754341"/>
                  <a:gd name="connsiteY1" fmla="*/ 754341 h 754341"/>
                  <a:gd name="connsiteX2" fmla="*/ 0 w 754341"/>
                  <a:gd name="connsiteY2" fmla="*/ 0 h 754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4341" h="754341">
                    <a:moveTo>
                      <a:pt x="754341" y="754341"/>
                    </a:moveTo>
                    <a:lnTo>
                      <a:pt x="0" y="754341"/>
                    </a:lnTo>
                    <a:lnTo>
                      <a:pt x="0" y="0"/>
                    </a:lnTo>
                    <a:close/>
                  </a:path>
                </a:pathLst>
              </a:custGeom>
              <a:pattFill prst="wdDnDiag">
                <a:fgClr>
                  <a:schemeClr val="accent1">
                    <a:lumMod val="60000"/>
                    <a:lumOff val="40000"/>
                  </a:schemeClr>
                </a:fgClr>
                <a:bgClr>
                  <a:schemeClr val="accent2">
                    <a:lumMod val="50000"/>
                  </a:schemeClr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E597736-C478-4C26-9BAF-205FE31E977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61488" y="2395728"/>
            <a:ext cx="7077456" cy="1243584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6600" b="1" dirty="0">
                <a:solidFill>
                  <a:schemeClr val="accent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noProof="0"/>
              <a:t>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D2DEF0-A0B0-4CFE-B67D-A9D75E2368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61488" y="3721608"/>
            <a:ext cx="7077456" cy="86868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GB" sz="1800" spc="3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noProof="0"/>
              <a:t>Click to edit Master subtitle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075A39-7776-0199-4D7B-9BDB02F8271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/>
              <a:t>EPICS </a:t>
            </a: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User</a:t>
            </a:r>
            <a:r>
              <a:rPr lang="en-US" dirty="0"/>
              <a:t>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D2738C9-84BA-BB63-2D3B-7F7D128DAD4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36959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FE796BFF-6E5F-4DE7-B193-F501FC094D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43365" y="1517715"/>
            <a:ext cx="5184437" cy="4659248"/>
          </a:xfrm>
        </p:spPr>
        <p:txBody>
          <a:bodyPr>
            <a:normAutofit/>
          </a:bodyPr>
          <a:lstStyle>
            <a:lvl1pPr marL="457200" indent="-457200"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</a:defRPr>
            </a:lvl1pPr>
            <a:lvl2pPr marL="800100" indent="-342900"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2pPr>
            <a:lvl3pPr marL="1257300" indent="-342900"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3pPr>
            <a:lvl4pPr marL="1657350" indent="-285750"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4pPr>
            <a:lvl5pPr marL="2114550" indent="-285750"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78622754-CA4D-4C27-A37F-B26E7B4C9C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74163" y="1517715"/>
            <a:ext cx="5184437" cy="4659248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46586F-4761-B39A-D0CB-354AD434149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99959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Categor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0" name="Picture Placeholder 8">
            <a:extLst>
              <a:ext uri="{FF2B5EF4-FFF2-40B4-BE49-F238E27FC236}">
                <a16:creationId xmlns:a16="http://schemas.microsoft.com/office/drawing/2014/main" id="{6D00E6B4-1CBE-404E-B943-5F1832320C1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78212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1" name="Picture Placeholder 8">
            <a:extLst>
              <a:ext uri="{FF2B5EF4-FFF2-40B4-BE49-F238E27FC236}">
                <a16:creationId xmlns:a16="http://schemas.microsoft.com/office/drawing/2014/main" id="{7CD59BFD-62BE-4E33-92A5-B84A2A9A8D3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222230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2" name="Picture Placeholder 8">
            <a:extLst>
              <a:ext uri="{FF2B5EF4-FFF2-40B4-BE49-F238E27FC236}">
                <a16:creationId xmlns:a16="http://schemas.microsoft.com/office/drawing/2014/main" id="{60DC5978-55B8-421D-91B4-29F8210A7B2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466248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3" name="Picture Placeholder 8">
            <a:extLst>
              <a:ext uri="{FF2B5EF4-FFF2-40B4-BE49-F238E27FC236}">
                <a16:creationId xmlns:a16="http://schemas.microsoft.com/office/drawing/2014/main" id="{BE3FB8C3-2C7E-4C59-8BD5-53FA2772DB5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710266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4" name="Picture Placeholder 8">
            <a:extLst>
              <a:ext uri="{FF2B5EF4-FFF2-40B4-BE49-F238E27FC236}">
                <a16:creationId xmlns:a16="http://schemas.microsoft.com/office/drawing/2014/main" id="{FD8FA9DA-C36B-4889-B88F-28B5829E53E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954283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6" name="Text Placeholder 22">
            <a:extLst>
              <a:ext uri="{FF2B5EF4-FFF2-40B4-BE49-F238E27FC236}">
                <a16:creationId xmlns:a16="http://schemas.microsoft.com/office/drawing/2014/main" id="{2A19101D-7C37-42BF-8167-5391EA65EC3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19894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7" name="Text Placeholder 22">
            <a:extLst>
              <a:ext uri="{FF2B5EF4-FFF2-40B4-BE49-F238E27FC236}">
                <a16:creationId xmlns:a16="http://schemas.microsoft.com/office/drawing/2014/main" id="{05F72315-51A9-431C-B80A-45E4FB1D6BD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963912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8" name="Text Placeholder 22">
            <a:extLst>
              <a:ext uri="{FF2B5EF4-FFF2-40B4-BE49-F238E27FC236}">
                <a16:creationId xmlns:a16="http://schemas.microsoft.com/office/drawing/2014/main" id="{883D1F0C-34F1-46E1-B178-E4AB82B1463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207930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9" name="Text Placeholder 22">
            <a:extLst>
              <a:ext uri="{FF2B5EF4-FFF2-40B4-BE49-F238E27FC236}">
                <a16:creationId xmlns:a16="http://schemas.microsoft.com/office/drawing/2014/main" id="{7202A849-DF14-40E7-B38D-1185F72603E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451948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0" name="Text Placeholder 22">
            <a:extLst>
              <a:ext uri="{FF2B5EF4-FFF2-40B4-BE49-F238E27FC236}">
                <a16:creationId xmlns:a16="http://schemas.microsoft.com/office/drawing/2014/main" id="{CCFC1ADF-AC11-4CCD-AC2D-478B6FFEA5E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695965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B4CB326-DA0E-488E-B236-7017E8438FBB}"/>
              </a:ext>
            </a:extLst>
          </p:cNvPr>
          <p:cNvCxnSpPr/>
          <p:nvPr userDrawn="1"/>
        </p:nvCxnSpPr>
        <p:spPr>
          <a:xfrm>
            <a:off x="1242354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366B533-7212-4A36-9CE2-D6302E721F8F}"/>
              </a:ext>
            </a:extLst>
          </p:cNvPr>
          <p:cNvCxnSpPr/>
          <p:nvPr userDrawn="1"/>
        </p:nvCxnSpPr>
        <p:spPr>
          <a:xfrm>
            <a:off x="3486372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AD7474CD-E230-4E14-8274-5E20F673F401}"/>
              </a:ext>
            </a:extLst>
          </p:cNvPr>
          <p:cNvCxnSpPr/>
          <p:nvPr userDrawn="1"/>
        </p:nvCxnSpPr>
        <p:spPr>
          <a:xfrm>
            <a:off x="5730390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6BF71FCE-6F39-4D2F-82BE-7D9F1D2ED59F}"/>
              </a:ext>
            </a:extLst>
          </p:cNvPr>
          <p:cNvCxnSpPr/>
          <p:nvPr userDrawn="1"/>
        </p:nvCxnSpPr>
        <p:spPr>
          <a:xfrm>
            <a:off x="7974408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AE97AC7A-17D9-4F42-9DD0-94FE4FC6BF19}"/>
              </a:ext>
            </a:extLst>
          </p:cNvPr>
          <p:cNvCxnSpPr/>
          <p:nvPr userDrawn="1"/>
        </p:nvCxnSpPr>
        <p:spPr>
          <a:xfrm>
            <a:off x="10218425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EEA76AD-E4CB-9A95-1684-9770F74C5723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4762663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3 Secti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noProof="0" dirty="0"/>
            </a:p>
          </p:txBody>
        </p:sp>
      </p:grpSp>
      <p:sp>
        <p:nvSpPr>
          <p:cNvPr id="26" name="Text Placeholder 22">
            <a:extLst>
              <a:ext uri="{FF2B5EF4-FFF2-40B4-BE49-F238E27FC236}">
                <a16:creationId xmlns:a16="http://schemas.microsoft.com/office/drawing/2014/main" id="{2A19101D-7C37-42BF-8167-5391EA65EC3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42094" y="4240093"/>
            <a:ext cx="3293306" cy="146304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31B97CF-FD24-4932-8459-893B1AC73D33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-2" y="1352575"/>
            <a:ext cx="12192002" cy="228989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2"/>
                </a:solidFill>
                <a:latin typeface="Trade Gothic LT Pro" panose="020B0503040303020004" pitchFamily="34" charset="0"/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36" name="Text Placeholder 22">
            <a:extLst>
              <a:ext uri="{FF2B5EF4-FFF2-40B4-BE49-F238E27FC236}">
                <a16:creationId xmlns:a16="http://schemas.microsoft.com/office/drawing/2014/main" id="{642D3CE0-C3B4-4F3F-A650-AB452B3AD4B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444169" y="4240093"/>
            <a:ext cx="3293306" cy="146304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7" name="Text Placeholder 22">
            <a:extLst>
              <a:ext uri="{FF2B5EF4-FFF2-40B4-BE49-F238E27FC236}">
                <a16:creationId xmlns:a16="http://schemas.microsoft.com/office/drawing/2014/main" id="{DBED2BB0-CDAD-40EE-8B35-C66DF45EE29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346244" y="4240093"/>
            <a:ext cx="3293306" cy="146304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491ECE-A94E-73A4-C347-467972775D2F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15447457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Tex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6" name="Text Placeholder 22">
            <a:extLst>
              <a:ext uri="{FF2B5EF4-FFF2-40B4-BE49-F238E27FC236}">
                <a16:creationId xmlns:a16="http://schemas.microsoft.com/office/drawing/2014/main" id="{2A19101D-7C37-42BF-8167-5391EA65EC3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42094" y="4240093"/>
            <a:ext cx="9402006" cy="146304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defRPr sz="2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31B97CF-FD24-4932-8459-893B1AC73D33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-2" y="1352575"/>
            <a:ext cx="12192002" cy="228989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2"/>
                </a:solidFill>
                <a:latin typeface="Trade Gothic LT Pro" panose="020B0503040303020004" pitchFamily="34" charset="0"/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FBEDA5-9F30-E8CD-2735-AC50CB98CECB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24868267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30B3A574-7940-4E35-857E-5CA35A5910E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110087" y="1444649"/>
            <a:ext cx="7548513" cy="4579079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912B51EA-3E6F-4BF6-BE48-62128AF32B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43366" y="1444649"/>
            <a:ext cx="3365063" cy="4579079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86958DF-4873-F9C5-253D-8D1FE94E1B2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15406501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912B51EA-3E6F-4BF6-BE48-62128AF32B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43366" y="1444649"/>
            <a:ext cx="3365063" cy="4579079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A015C605-1D30-48BC-A0D6-3B11AF56CC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4290" y="1444649"/>
            <a:ext cx="7694310" cy="4579079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1D70AF-94F1-F13B-5CE2-7D688BED825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29895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D4494CD2-CCDD-0248-96F8-741002C44255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Freeform: Shape 9">
            <a:extLst>
              <a:ext uri="{FF2B5EF4-FFF2-40B4-BE49-F238E27FC236}">
                <a16:creationId xmlns:a16="http://schemas.microsoft.com/office/drawing/2014/main" id="{07077B00-C1EE-7241-B441-7814F92A7EDF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20" name="Freeform: Shape 17">
            <a:extLst>
              <a:ext uri="{FF2B5EF4-FFF2-40B4-BE49-F238E27FC236}">
                <a16:creationId xmlns:a16="http://schemas.microsoft.com/office/drawing/2014/main" id="{3A1AEBC4-637E-F64C-9192-69AC4BB26D0C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21" name="Freeform: Shape 11">
            <a:extLst>
              <a:ext uri="{FF2B5EF4-FFF2-40B4-BE49-F238E27FC236}">
                <a16:creationId xmlns:a16="http://schemas.microsoft.com/office/drawing/2014/main" id="{669A7039-C54C-8E46-9A8B-DDB2547D989C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2" name="Freeform: Shape 7">
            <a:extLst>
              <a:ext uri="{FF2B5EF4-FFF2-40B4-BE49-F238E27FC236}">
                <a16:creationId xmlns:a16="http://schemas.microsoft.com/office/drawing/2014/main" id="{4F173B32-87BB-9A40-8C91-4C1EED2B7ABF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AC87F4E-12B5-1B42-AFD2-4DB39B7645C9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25" name="Freeform: Shape 15">
              <a:extLst>
                <a:ext uri="{FF2B5EF4-FFF2-40B4-BE49-F238E27FC236}">
                  <a16:creationId xmlns:a16="http://schemas.microsoft.com/office/drawing/2014/main" id="{03DD8765-59DF-A045-ADB5-E39FAEE153A0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26" name="Freeform: Shape 16">
              <a:extLst>
                <a:ext uri="{FF2B5EF4-FFF2-40B4-BE49-F238E27FC236}">
                  <a16:creationId xmlns:a16="http://schemas.microsoft.com/office/drawing/2014/main" id="{B34B796C-A407-7B4D-B4F0-E58A44FE8DB4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30" name="Freeform: Shape 23">
            <a:extLst>
              <a:ext uri="{FF2B5EF4-FFF2-40B4-BE49-F238E27FC236}">
                <a16:creationId xmlns:a16="http://schemas.microsoft.com/office/drawing/2014/main" id="{CBE3FDC9-67CB-FA42-B127-A36BFF4678BB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1" name="Slide Number Placeholder 4">
            <a:extLst>
              <a:ext uri="{FF2B5EF4-FFF2-40B4-BE49-F238E27FC236}">
                <a16:creationId xmlns:a16="http://schemas.microsoft.com/office/drawing/2014/main" id="{1E902BFF-CA8F-D745-A819-A7BB38B30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72F9A1-0BFB-7CCE-8B2D-5725FC7F1C5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26723047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6E739168-A5E8-443A-B392-7AD4CF8977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41E10E1E-5268-4F03-BA64-07E19DE26739}"/>
              </a:ext>
            </a:extLst>
          </p:cNvPr>
          <p:cNvSpPr/>
          <p:nvPr/>
        </p:nvSpPr>
        <p:spPr>
          <a:xfrm flipH="1">
            <a:off x="-16297" y="0"/>
            <a:ext cx="12208298" cy="6858000"/>
          </a:xfrm>
          <a:custGeom>
            <a:avLst/>
            <a:gdLst>
              <a:gd name="connsiteX0" fmla="*/ 8574289 w 12208298"/>
              <a:gd name="connsiteY0" fmla="*/ 0 h 6858000"/>
              <a:gd name="connsiteX1" fmla="*/ 0 w 12208298"/>
              <a:gd name="connsiteY1" fmla="*/ 0 h 6858000"/>
              <a:gd name="connsiteX2" fmla="*/ 0 w 12208298"/>
              <a:gd name="connsiteY2" fmla="*/ 6858000 h 6858000"/>
              <a:gd name="connsiteX3" fmla="*/ 532109 w 12208298"/>
              <a:gd name="connsiteY3" fmla="*/ 6858000 h 6858000"/>
              <a:gd name="connsiteX4" fmla="*/ 11495317 w 12208298"/>
              <a:gd name="connsiteY4" fmla="*/ 6858000 h 6858000"/>
              <a:gd name="connsiteX5" fmla="*/ 12208298 w 12208298"/>
              <a:gd name="connsiteY5" fmla="*/ 6858000 h 6858000"/>
              <a:gd name="connsiteX6" fmla="*/ 12208298 w 12208298"/>
              <a:gd name="connsiteY6" fmla="*/ 3146781 h 6858000"/>
              <a:gd name="connsiteX7" fmla="*/ 10353284 w 12208298"/>
              <a:gd name="connsiteY7" fmla="*/ 1291767 h 6858000"/>
              <a:gd name="connsiteX8" fmla="*/ 9866056 w 12208298"/>
              <a:gd name="connsiteY8" fmla="*/ 129176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08298" h="6858000">
                <a:moveTo>
                  <a:pt x="8574289" y="0"/>
                </a:moveTo>
                <a:lnTo>
                  <a:pt x="0" y="0"/>
                </a:lnTo>
                <a:lnTo>
                  <a:pt x="0" y="6858000"/>
                </a:lnTo>
                <a:lnTo>
                  <a:pt x="532109" y="6858000"/>
                </a:lnTo>
                <a:lnTo>
                  <a:pt x="11495317" y="6858000"/>
                </a:lnTo>
                <a:lnTo>
                  <a:pt x="12208298" y="6858000"/>
                </a:lnTo>
                <a:lnTo>
                  <a:pt x="12208298" y="3146781"/>
                </a:lnTo>
                <a:lnTo>
                  <a:pt x="10353284" y="1291767"/>
                </a:lnTo>
                <a:lnTo>
                  <a:pt x="9866056" y="1291767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B989C45D-BDFF-418F-BE79-03FF70015770}"/>
              </a:ext>
            </a:extLst>
          </p:cNvPr>
          <p:cNvSpPr/>
          <p:nvPr/>
        </p:nvSpPr>
        <p:spPr>
          <a:xfrm rot="5400000" flipH="1" flipV="1">
            <a:off x="2667000" y="-2667001"/>
            <a:ext cx="6858000" cy="12192002"/>
          </a:xfrm>
          <a:custGeom>
            <a:avLst/>
            <a:gdLst>
              <a:gd name="connsiteX0" fmla="*/ 6858000 w 6858000"/>
              <a:gd name="connsiteY0" fmla="*/ 3871658 h 12192002"/>
              <a:gd name="connsiteX1" fmla="*/ 6858000 w 6858000"/>
              <a:gd name="connsiteY1" fmla="*/ 12192002 h 12192002"/>
              <a:gd name="connsiteX2" fmla="*/ 5363029 w 6858000"/>
              <a:gd name="connsiteY2" fmla="*/ 12192002 h 12192002"/>
              <a:gd name="connsiteX3" fmla="*/ 5363029 w 6858000"/>
              <a:gd name="connsiteY3" fmla="*/ 12192000 h 12192002"/>
              <a:gd name="connsiteX4" fmla="*/ 0 w 6858000"/>
              <a:gd name="connsiteY4" fmla="*/ 12192000 h 12192002"/>
              <a:gd name="connsiteX5" fmla="*/ 0 w 6858000"/>
              <a:gd name="connsiteY5" fmla="*/ 0 h 12192002"/>
              <a:gd name="connsiteX6" fmla="*/ 3539398 w 6858000"/>
              <a:gd name="connsiteY6" fmla="*/ 0 h 12192002"/>
              <a:gd name="connsiteX7" fmla="*/ 5566229 w 6858000"/>
              <a:gd name="connsiteY7" fmla="*/ 2026831 h 12192002"/>
              <a:gd name="connsiteX8" fmla="*/ 5566229 w 6858000"/>
              <a:gd name="connsiteY8" fmla="*/ 2575538 h 12192002"/>
              <a:gd name="connsiteX9" fmla="*/ 6858000 w 6858000"/>
              <a:gd name="connsiteY9" fmla="*/ 3871657 h 12192002"/>
              <a:gd name="connsiteX10" fmla="*/ 5566229 w 6858000"/>
              <a:gd name="connsiteY10" fmla="*/ 3871657 h 12192002"/>
              <a:gd name="connsiteX11" fmla="*/ 5566229 w 6858000"/>
              <a:gd name="connsiteY11" fmla="*/ 3871658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58000" h="12192002">
                <a:moveTo>
                  <a:pt x="6858000" y="3871658"/>
                </a:moveTo>
                <a:lnTo>
                  <a:pt x="6858000" y="12192002"/>
                </a:lnTo>
                <a:lnTo>
                  <a:pt x="5363029" y="12192002"/>
                </a:lnTo>
                <a:lnTo>
                  <a:pt x="5363029" y="12192000"/>
                </a:lnTo>
                <a:lnTo>
                  <a:pt x="0" y="12192000"/>
                </a:lnTo>
                <a:lnTo>
                  <a:pt x="0" y="0"/>
                </a:lnTo>
                <a:lnTo>
                  <a:pt x="3539398" y="0"/>
                </a:lnTo>
                <a:lnTo>
                  <a:pt x="5566229" y="2026831"/>
                </a:lnTo>
                <a:lnTo>
                  <a:pt x="5566229" y="2575538"/>
                </a:lnTo>
                <a:lnTo>
                  <a:pt x="6858000" y="3871657"/>
                </a:lnTo>
                <a:lnTo>
                  <a:pt x="5566229" y="3871657"/>
                </a:lnTo>
                <a:lnTo>
                  <a:pt x="5566229" y="3871658"/>
                </a:lnTo>
                <a:close/>
              </a:path>
            </a:pathLst>
          </a:custGeom>
          <a:pattFill prst="wdDnDiag">
            <a:fgClr>
              <a:schemeClr val="accent1"/>
            </a:fgClr>
            <a:bgClr>
              <a:schemeClr val="accent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0027A677-9ACB-4264-B148-4806678FB83F}"/>
              </a:ext>
            </a:extLst>
          </p:cNvPr>
          <p:cNvSpPr/>
          <p:nvPr/>
        </p:nvSpPr>
        <p:spPr>
          <a:xfrm rot="5400000" flipH="1" flipV="1">
            <a:off x="2667000" y="-2667001"/>
            <a:ext cx="6858000" cy="12192002"/>
          </a:xfrm>
          <a:custGeom>
            <a:avLst/>
            <a:gdLst>
              <a:gd name="connsiteX0" fmla="*/ 6858000 w 6858000"/>
              <a:gd name="connsiteY0" fmla="*/ 3871658 h 12192002"/>
              <a:gd name="connsiteX1" fmla="*/ 6858000 w 6858000"/>
              <a:gd name="connsiteY1" fmla="*/ 12192002 h 12192002"/>
              <a:gd name="connsiteX2" fmla="*/ 5363029 w 6858000"/>
              <a:gd name="connsiteY2" fmla="*/ 12192002 h 12192002"/>
              <a:gd name="connsiteX3" fmla="*/ 5363029 w 6858000"/>
              <a:gd name="connsiteY3" fmla="*/ 12192000 h 12192002"/>
              <a:gd name="connsiteX4" fmla="*/ 0 w 6858000"/>
              <a:gd name="connsiteY4" fmla="*/ 12192000 h 12192002"/>
              <a:gd name="connsiteX5" fmla="*/ 0 w 6858000"/>
              <a:gd name="connsiteY5" fmla="*/ 0 h 12192002"/>
              <a:gd name="connsiteX6" fmla="*/ 3539398 w 6858000"/>
              <a:gd name="connsiteY6" fmla="*/ 0 h 12192002"/>
              <a:gd name="connsiteX7" fmla="*/ 5566229 w 6858000"/>
              <a:gd name="connsiteY7" fmla="*/ 2026831 h 12192002"/>
              <a:gd name="connsiteX8" fmla="*/ 5566229 w 6858000"/>
              <a:gd name="connsiteY8" fmla="*/ 2575538 h 12192002"/>
              <a:gd name="connsiteX9" fmla="*/ 6858000 w 6858000"/>
              <a:gd name="connsiteY9" fmla="*/ 3871657 h 12192002"/>
              <a:gd name="connsiteX10" fmla="*/ 5566229 w 6858000"/>
              <a:gd name="connsiteY10" fmla="*/ 3871657 h 12192002"/>
              <a:gd name="connsiteX11" fmla="*/ 5566229 w 6858000"/>
              <a:gd name="connsiteY11" fmla="*/ 3871658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58000" h="12192002">
                <a:moveTo>
                  <a:pt x="6858000" y="3871658"/>
                </a:moveTo>
                <a:lnTo>
                  <a:pt x="6858000" y="12192002"/>
                </a:lnTo>
                <a:lnTo>
                  <a:pt x="5363029" y="12192002"/>
                </a:lnTo>
                <a:lnTo>
                  <a:pt x="5363029" y="12192000"/>
                </a:lnTo>
                <a:lnTo>
                  <a:pt x="0" y="12192000"/>
                </a:lnTo>
                <a:lnTo>
                  <a:pt x="0" y="0"/>
                </a:lnTo>
                <a:lnTo>
                  <a:pt x="3539398" y="0"/>
                </a:lnTo>
                <a:lnTo>
                  <a:pt x="5566229" y="2026831"/>
                </a:lnTo>
                <a:lnTo>
                  <a:pt x="5566229" y="2575538"/>
                </a:lnTo>
                <a:lnTo>
                  <a:pt x="6858000" y="3871657"/>
                </a:lnTo>
                <a:lnTo>
                  <a:pt x="5566229" y="3871657"/>
                </a:lnTo>
                <a:lnTo>
                  <a:pt x="5566229" y="3871658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A7FF9D7-8545-4547-AC77-A0421EEB9B99}"/>
              </a:ext>
            </a:extLst>
          </p:cNvPr>
          <p:cNvGrpSpPr/>
          <p:nvPr userDrawn="1"/>
        </p:nvGrpSpPr>
        <p:grpSpPr>
          <a:xfrm>
            <a:off x="0" y="0"/>
            <a:ext cx="6881966" cy="6858876"/>
            <a:chOff x="-5321" y="1096"/>
            <a:chExt cx="5924073" cy="5904197"/>
          </a:xfrm>
        </p:grpSpPr>
        <p:sp>
          <p:nvSpPr>
            <p:cNvPr id="17" name="Right Triangle 16">
              <a:extLst>
                <a:ext uri="{FF2B5EF4-FFF2-40B4-BE49-F238E27FC236}">
                  <a16:creationId xmlns:a16="http://schemas.microsoft.com/office/drawing/2014/main" id="{8DCD5806-2A2F-4ABF-8057-245681C498E6}"/>
                </a:ext>
              </a:extLst>
            </p:cNvPr>
            <p:cNvSpPr/>
            <p:nvPr userDrawn="1"/>
          </p:nvSpPr>
          <p:spPr>
            <a:xfrm rot="16200000" flipH="1" flipV="1">
              <a:off x="4618" y="-8842"/>
              <a:ext cx="5904196" cy="5924073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8" name="Right Triangle 17">
              <a:extLst>
                <a:ext uri="{FF2B5EF4-FFF2-40B4-BE49-F238E27FC236}">
                  <a16:creationId xmlns:a16="http://schemas.microsoft.com/office/drawing/2014/main" id="{3A93038F-E9E4-4FFD-B3DF-28DB7C2C1490}"/>
                </a:ext>
              </a:extLst>
            </p:cNvPr>
            <p:cNvSpPr/>
            <p:nvPr userDrawn="1"/>
          </p:nvSpPr>
          <p:spPr>
            <a:xfrm rot="16200000" flipH="1" flipV="1">
              <a:off x="3941" y="-8164"/>
              <a:ext cx="5501471" cy="5519993"/>
            </a:xfrm>
            <a:prstGeom prst="rtTriangle">
              <a:avLst/>
            </a:prstGeom>
            <a:pattFill prst="dkHorz">
              <a:fgClr>
                <a:schemeClr val="accent1"/>
              </a:fgClr>
              <a:bgClr>
                <a:schemeClr val="accent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9" name="Right Triangle 18">
              <a:extLst>
                <a:ext uri="{FF2B5EF4-FFF2-40B4-BE49-F238E27FC236}">
                  <a16:creationId xmlns:a16="http://schemas.microsoft.com/office/drawing/2014/main" id="{5DEA1E02-BBD0-4AE3-AF22-433B90272178}"/>
                </a:ext>
              </a:extLst>
            </p:cNvPr>
            <p:cNvSpPr/>
            <p:nvPr userDrawn="1"/>
          </p:nvSpPr>
          <p:spPr>
            <a:xfrm rot="16200000" flipH="1" flipV="1">
              <a:off x="3131" y="-7355"/>
              <a:ext cx="5019818" cy="5036720"/>
            </a:xfrm>
            <a:prstGeom prst="rtTriangl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E597736-C478-4C26-9BAF-205FE31E977C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5217242" y="2807208"/>
            <a:ext cx="4945598" cy="1243584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GB" sz="5400" b="1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noProof="0"/>
              <a:t>Thank You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22907B-D369-5012-5527-668A1AFE7BC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6E839B-9FE9-7CA4-6799-DC131E05E1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236386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6E739168-A5E8-443A-B392-7AD4CF8977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41E10E1E-5268-4F03-BA64-07E19DE26739}"/>
              </a:ext>
            </a:extLst>
          </p:cNvPr>
          <p:cNvSpPr/>
          <p:nvPr/>
        </p:nvSpPr>
        <p:spPr>
          <a:xfrm flipH="1">
            <a:off x="-16297" y="0"/>
            <a:ext cx="12208298" cy="6858000"/>
          </a:xfrm>
          <a:custGeom>
            <a:avLst/>
            <a:gdLst>
              <a:gd name="connsiteX0" fmla="*/ 8574289 w 12208298"/>
              <a:gd name="connsiteY0" fmla="*/ 0 h 6858000"/>
              <a:gd name="connsiteX1" fmla="*/ 0 w 12208298"/>
              <a:gd name="connsiteY1" fmla="*/ 0 h 6858000"/>
              <a:gd name="connsiteX2" fmla="*/ 0 w 12208298"/>
              <a:gd name="connsiteY2" fmla="*/ 6858000 h 6858000"/>
              <a:gd name="connsiteX3" fmla="*/ 532109 w 12208298"/>
              <a:gd name="connsiteY3" fmla="*/ 6858000 h 6858000"/>
              <a:gd name="connsiteX4" fmla="*/ 11495317 w 12208298"/>
              <a:gd name="connsiteY4" fmla="*/ 6858000 h 6858000"/>
              <a:gd name="connsiteX5" fmla="*/ 12208298 w 12208298"/>
              <a:gd name="connsiteY5" fmla="*/ 6858000 h 6858000"/>
              <a:gd name="connsiteX6" fmla="*/ 12208298 w 12208298"/>
              <a:gd name="connsiteY6" fmla="*/ 3146781 h 6858000"/>
              <a:gd name="connsiteX7" fmla="*/ 10353284 w 12208298"/>
              <a:gd name="connsiteY7" fmla="*/ 1291767 h 6858000"/>
              <a:gd name="connsiteX8" fmla="*/ 9866056 w 12208298"/>
              <a:gd name="connsiteY8" fmla="*/ 129176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08298" h="6858000">
                <a:moveTo>
                  <a:pt x="8574289" y="0"/>
                </a:moveTo>
                <a:lnTo>
                  <a:pt x="0" y="0"/>
                </a:lnTo>
                <a:lnTo>
                  <a:pt x="0" y="6858000"/>
                </a:lnTo>
                <a:lnTo>
                  <a:pt x="532109" y="6858000"/>
                </a:lnTo>
                <a:lnTo>
                  <a:pt x="11495317" y="6858000"/>
                </a:lnTo>
                <a:lnTo>
                  <a:pt x="12208298" y="6858000"/>
                </a:lnTo>
                <a:lnTo>
                  <a:pt x="12208298" y="3146781"/>
                </a:lnTo>
                <a:lnTo>
                  <a:pt x="10353284" y="1291767"/>
                </a:lnTo>
                <a:lnTo>
                  <a:pt x="9866056" y="1291767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B989C45D-BDFF-418F-BE79-03FF70015770}"/>
              </a:ext>
            </a:extLst>
          </p:cNvPr>
          <p:cNvSpPr/>
          <p:nvPr/>
        </p:nvSpPr>
        <p:spPr>
          <a:xfrm rot="5400000" flipH="1" flipV="1">
            <a:off x="2667000" y="-2667001"/>
            <a:ext cx="6858000" cy="12192002"/>
          </a:xfrm>
          <a:custGeom>
            <a:avLst/>
            <a:gdLst>
              <a:gd name="connsiteX0" fmla="*/ 6858000 w 6858000"/>
              <a:gd name="connsiteY0" fmla="*/ 3871658 h 12192002"/>
              <a:gd name="connsiteX1" fmla="*/ 6858000 w 6858000"/>
              <a:gd name="connsiteY1" fmla="*/ 12192002 h 12192002"/>
              <a:gd name="connsiteX2" fmla="*/ 5363029 w 6858000"/>
              <a:gd name="connsiteY2" fmla="*/ 12192002 h 12192002"/>
              <a:gd name="connsiteX3" fmla="*/ 5363029 w 6858000"/>
              <a:gd name="connsiteY3" fmla="*/ 12192000 h 12192002"/>
              <a:gd name="connsiteX4" fmla="*/ 0 w 6858000"/>
              <a:gd name="connsiteY4" fmla="*/ 12192000 h 12192002"/>
              <a:gd name="connsiteX5" fmla="*/ 0 w 6858000"/>
              <a:gd name="connsiteY5" fmla="*/ 0 h 12192002"/>
              <a:gd name="connsiteX6" fmla="*/ 3539398 w 6858000"/>
              <a:gd name="connsiteY6" fmla="*/ 0 h 12192002"/>
              <a:gd name="connsiteX7" fmla="*/ 5566229 w 6858000"/>
              <a:gd name="connsiteY7" fmla="*/ 2026831 h 12192002"/>
              <a:gd name="connsiteX8" fmla="*/ 5566229 w 6858000"/>
              <a:gd name="connsiteY8" fmla="*/ 2575538 h 12192002"/>
              <a:gd name="connsiteX9" fmla="*/ 6858000 w 6858000"/>
              <a:gd name="connsiteY9" fmla="*/ 3871657 h 12192002"/>
              <a:gd name="connsiteX10" fmla="*/ 5566229 w 6858000"/>
              <a:gd name="connsiteY10" fmla="*/ 3871657 h 12192002"/>
              <a:gd name="connsiteX11" fmla="*/ 5566229 w 6858000"/>
              <a:gd name="connsiteY11" fmla="*/ 3871658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58000" h="12192002">
                <a:moveTo>
                  <a:pt x="6858000" y="3871658"/>
                </a:moveTo>
                <a:lnTo>
                  <a:pt x="6858000" y="12192002"/>
                </a:lnTo>
                <a:lnTo>
                  <a:pt x="5363029" y="12192002"/>
                </a:lnTo>
                <a:lnTo>
                  <a:pt x="5363029" y="12192000"/>
                </a:lnTo>
                <a:lnTo>
                  <a:pt x="0" y="12192000"/>
                </a:lnTo>
                <a:lnTo>
                  <a:pt x="0" y="0"/>
                </a:lnTo>
                <a:lnTo>
                  <a:pt x="3539398" y="0"/>
                </a:lnTo>
                <a:lnTo>
                  <a:pt x="5566229" y="2026831"/>
                </a:lnTo>
                <a:lnTo>
                  <a:pt x="5566229" y="2575538"/>
                </a:lnTo>
                <a:lnTo>
                  <a:pt x="6858000" y="3871657"/>
                </a:lnTo>
                <a:lnTo>
                  <a:pt x="5566229" y="3871657"/>
                </a:lnTo>
                <a:lnTo>
                  <a:pt x="5566229" y="3871658"/>
                </a:lnTo>
                <a:close/>
              </a:path>
            </a:pathLst>
          </a:custGeom>
          <a:pattFill prst="wdDnDiag">
            <a:fgClr>
              <a:schemeClr val="accent1"/>
            </a:fgClr>
            <a:bgClr>
              <a:schemeClr val="accent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0027A677-9ACB-4264-B148-4806678FB83F}"/>
              </a:ext>
            </a:extLst>
          </p:cNvPr>
          <p:cNvSpPr/>
          <p:nvPr/>
        </p:nvSpPr>
        <p:spPr>
          <a:xfrm rot="5400000" flipH="1" flipV="1">
            <a:off x="2667000" y="-2667001"/>
            <a:ext cx="6858000" cy="12192002"/>
          </a:xfrm>
          <a:custGeom>
            <a:avLst/>
            <a:gdLst>
              <a:gd name="connsiteX0" fmla="*/ 6858000 w 6858000"/>
              <a:gd name="connsiteY0" fmla="*/ 3871658 h 12192002"/>
              <a:gd name="connsiteX1" fmla="*/ 6858000 w 6858000"/>
              <a:gd name="connsiteY1" fmla="*/ 12192002 h 12192002"/>
              <a:gd name="connsiteX2" fmla="*/ 5363029 w 6858000"/>
              <a:gd name="connsiteY2" fmla="*/ 12192002 h 12192002"/>
              <a:gd name="connsiteX3" fmla="*/ 5363029 w 6858000"/>
              <a:gd name="connsiteY3" fmla="*/ 12192000 h 12192002"/>
              <a:gd name="connsiteX4" fmla="*/ 0 w 6858000"/>
              <a:gd name="connsiteY4" fmla="*/ 12192000 h 12192002"/>
              <a:gd name="connsiteX5" fmla="*/ 0 w 6858000"/>
              <a:gd name="connsiteY5" fmla="*/ 0 h 12192002"/>
              <a:gd name="connsiteX6" fmla="*/ 3539398 w 6858000"/>
              <a:gd name="connsiteY6" fmla="*/ 0 h 12192002"/>
              <a:gd name="connsiteX7" fmla="*/ 5566229 w 6858000"/>
              <a:gd name="connsiteY7" fmla="*/ 2026831 h 12192002"/>
              <a:gd name="connsiteX8" fmla="*/ 5566229 w 6858000"/>
              <a:gd name="connsiteY8" fmla="*/ 2575538 h 12192002"/>
              <a:gd name="connsiteX9" fmla="*/ 6858000 w 6858000"/>
              <a:gd name="connsiteY9" fmla="*/ 3871657 h 12192002"/>
              <a:gd name="connsiteX10" fmla="*/ 5566229 w 6858000"/>
              <a:gd name="connsiteY10" fmla="*/ 3871657 h 12192002"/>
              <a:gd name="connsiteX11" fmla="*/ 5566229 w 6858000"/>
              <a:gd name="connsiteY11" fmla="*/ 3871658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58000" h="12192002">
                <a:moveTo>
                  <a:pt x="6858000" y="3871658"/>
                </a:moveTo>
                <a:lnTo>
                  <a:pt x="6858000" y="12192002"/>
                </a:lnTo>
                <a:lnTo>
                  <a:pt x="5363029" y="12192002"/>
                </a:lnTo>
                <a:lnTo>
                  <a:pt x="5363029" y="12192000"/>
                </a:lnTo>
                <a:lnTo>
                  <a:pt x="0" y="12192000"/>
                </a:lnTo>
                <a:lnTo>
                  <a:pt x="0" y="0"/>
                </a:lnTo>
                <a:lnTo>
                  <a:pt x="3539398" y="0"/>
                </a:lnTo>
                <a:lnTo>
                  <a:pt x="5566229" y="2026831"/>
                </a:lnTo>
                <a:lnTo>
                  <a:pt x="5566229" y="2575538"/>
                </a:lnTo>
                <a:lnTo>
                  <a:pt x="6858000" y="3871657"/>
                </a:lnTo>
                <a:lnTo>
                  <a:pt x="5566229" y="3871657"/>
                </a:lnTo>
                <a:lnTo>
                  <a:pt x="5566229" y="3871658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597736-C478-4C26-9BAF-205FE31E977C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360242" y="3429000"/>
            <a:ext cx="4945598" cy="1243584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GB" sz="5400" b="1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noProof="0"/>
              <a:t>Thank You</a:t>
            </a: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C024DCDB-C6BF-455E-AAB8-EAF9DAB302A1}"/>
              </a:ext>
            </a:extLst>
          </p:cNvPr>
          <p:cNvSpPr/>
          <p:nvPr userDrawn="1"/>
        </p:nvSpPr>
        <p:spPr>
          <a:xfrm rot="13500000">
            <a:off x="-729899" y="-1215856"/>
            <a:ext cx="6043521" cy="8427077"/>
          </a:xfrm>
          <a:custGeom>
            <a:avLst/>
            <a:gdLst>
              <a:gd name="connsiteX0" fmla="*/ 6043521 w 6043521"/>
              <a:gd name="connsiteY0" fmla="*/ 4267535 h 8427077"/>
              <a:gd name="connsiteX1" fmla="*/ 1883979 w 6043521"/>
              <a:gd name="connsiteY1" fmla="*/ 8427077 h 8427077"/>
              <a:gd name="connsiteX2" fmla="*/ 0 w 6043521"/>
              <a:gd name="connsiteY2" fmla="*/ 8427077 h 8427077"/>
              <a:gd name="connsiteX3" fmla="*/ 0 w 6043521"/>
              <a:gd name="connsiteY3" fmla="*/ 1775986 h 8427077"/>
              <a:gd name="connsiteX4" fmla="*/ 1775985 w 6043521"/>
              <a:gd name="connsiteY4" fmla="*/ 0 h 842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3521" h="8427077">
                <a:moveTo>
                  <a:pt x="6043521" y="4267535"/>
                </a:moveTo>
                <a:lnTo>
                  <a:pt x="1883979" y="8427077"/>
                </a:lnTo>
                <a:lnTo>
                  <a:pt x="0" y="8427077"/>
                </a:lnTo>
                <a:lnTo>
                  <a:pt x="0" y="1775986"/>
                </a:lnTo>
                <a:lnTo>
                  <a:pt x="1775985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26AFB47A-5D51-4F9C-B01B-977CE5E3C093}"/>
              </a:ext>
            </a:extLst>
          </p:cNvPr>
          <p:cNvSpPr/>
          <p:nvPr userDrawn="1"/>
        </p:nvSpPr>
        <p:spPr>
          <a:xfrm rot="13500000">
            <a:off x="-1145231" y="-2123853"/>
            <a:ext cx="6043521" cy="9008880"/>
          </a:xfrm>
          <a:custGeom>
            <a:avLst/>
            <a:gdLst>
              <a:gd name="connsiteX0" fmla="*/ 6043521 w 6043521"/>
              <a:gd name="connsiteY0" fmla="*/ 4849338 h 9008880"/>
              <a:gd name="connsiteX1" fmla="*/ 1883979 w 6043521"/>
              <a:gd name="connsiteY1" fmla="*/ 9008880 h 9008880"/>
              <a:gd name="connsiteX2" fmla="*/ 0 w 6043521"/>
              <a:gd name="connsiteY2" fmla="*/ 9008880 h 9008880"/>
              <a:gd name="connsiteX3" fmla="*/ 0 w 6043521"/>
              <a:gd name="connsiteY3" fmla="*/ 1194182 h 9008880"/>
              <a:gd name="connsiteX4" fmla="*/ 1194182 w 6043521"/>
              <a:gd name="connsiteY4" fmla="*/ 0 h 9008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3521" h="9008880">
                <a:moveTo>
                  <a:pt x="6043521" y="4849338"/>
                </a:moveTo>
                <a:lnTo>
                  <a:pt x="1883979" y="9008880"/>
                </a:lnTo>
                <a:lnTo>
                  <a:pt x="0" y="9008880"/>
                </a:lnTo>
                <a:lnTo>
                  <a:pt x="0" y="1194182"/>
                </a:lnTo>
                <a:lnTo>
                  <a:pt x="1194182" y="0"/>
                </a:lnTo>
                <a:close/>
              </a:path>
            </a:pathLst>
          </a:custGeom>
          <a:pattFill prst="wdDnDiag">
            <a:fgClr>
              <a:schemeClr val="accent1">
                <a:lumMod val="60000"/>
                <a:lumOff val="40000"/>
              </a:schemeClr>
            </a:fgClr>
            <a:bgClr>
              <a:schemeClr val="accent2">
                <a:lumMod val="50000"/>
              </a:schemeClr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6997A4FF-7390-4173-8ACD-6CF7145AACEC}"/>
              </a:ext>
            </a:extLst>
          </p:cNvPr>
          <p:cNvSpPr/>
          <p:nvPr userDrawn="1"/>
        </p:nvSpPr>
        <p:spPr>
          <a:xfrm rot="18900000" flipH="1">
            <a:off x="-2681153" y="-465959"/>
            <a:ext cx="8639119" cy="5739762"/>
          </a:xfrm>
          <a:custGeom>
            <a:avLst/>
            <a:gdLst>
              <a:gd name="connsiteX0" fmla="*/ 3789781 w 8639119"/>
              <a:gd name="connsiteY0" fmla="*/ 0 h 5739762"/>
              <a:gd name="connsiteX1" fmla="*/ 0 w 8639119"/>
              <a:gd name="connsiteY1" fmla="*/ 3789782 h 5739762"/>
              <a:gd name="connsiteX2" fmla="*/ 0 w 8639119"/>
              <a:gd name="connsiteY2" fmla="*/ 5739761 h 5739762"/>
              <a:gd name="connsiteX3" fmla="*/ 7748695 w 8639119"/>
              <a:gd name="connsiteY3" fmla="*/ 5739762 h 5739762"/>
              <a:gd name="connsiteX4" fmla="*/ 8639119 w 8639119"/>
              <a:gd name="connsiteY4" fmla="*/ 4849338 h 5739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39119" h="5739762">
                <a:moveTo>
                  <a:pt x="3789781" y="0"/>
                </a:moveTo>
                <a:lnTo>
                  <a:pt x="0" y="3789782"/>
                </a:lnTo>
                <a:lnTo>
                  <a:pt x="0" y="5739761"/>
                </a:lnTo>
                <a:lnTo>
                  <a:pt x="7748695" y="5739762"/>
                </a:lnTo>
                <a:lnTo>
                  <a:pt x="8639119" y="4849338"/>
                </a:lnTo>
                <a:close/>
              </a:path>
            </a:pathLst>
          </a:custGeom>
          <a:solidFill>
            <a:schemeClr val="accent1">
              <a:lumMod val="50000"/>
              <a:alpha val="5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505E8D8-6C2C-E75B-4C74-06FC8C2DAD8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5A0633-1607-6AE4-9F47-DB22F66772C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218518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2838D16-809E-4EB1-8C0C-0E63D813911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C43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1FEB333-94B4-4E53-9019-D584810903BB}"/>
              </a:ext>
            </a:extLst>
          </p:cNvPr>
          <p:cNvSpPr/>
          <p:nvPr userDrawn="1"/>
        </p:nvSpPr>
        <p:spPr>
          <a:xfrm>
            <a:off x="0" y="0"/>
            <a:ext cx="12192000" cy="6862745"/>
          </a:xfrm>
          <a:custGeom>
            <a:avLst/>
            <a:gdLst>
              <a:gd name="connsiteX0" fmla="*/ 0 w 12192000"/>
              <a:gd name="connsiteY0" fmla="*/ 0 h 6849743"/>
              <a:gd name="connsiteX1" fmla="*/ 7554712 w 12192000"/>
              <a:gd name="connsiteY1" fmla="*/ 0 h 6849743"/>
              <a:gd name="connsiteX2" fmla="*/ 10266645 w 12192000"/>
              <a:gd name="connsiteY2" fmla="*/ 2711934 h 6849743"/>
              <a:gd name="connsiteX3" fmla="*/ 11289529 w 12192000"/>
              <a:gd name="connsiteY3" fmla="*/ 2711934 h 6849743"/>
              <a:gd name="connsiteX4" fmla="*/ 12191999 w 12192000"/>
              <a:gd name="connsiteY4" fmla="*/ 3614404 h 6849743"/>
              <a:gd name="connsiteX5" fmla="*/ 12192000 w 12192000"/>
              <a:gd name="connsiteY5" fmla="*/ 6849743 h 6849743"/>
              <a:gd name="connsiteX6" fmla="*/ 0 w 12192000"/>
              <a:gd name="connsiteY6" fmla="*/ 6849743 h 6849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849743">
                <a:moveTo>
                  <a:pt x="0" y="0"/>
                </a:moveTo>
                <a:lnTo>
                  <a:pt x="7554712" y="0"/>
                </a:lnTo>
                <a:lnTo>
                  <a:pt x="10266645" y="2711934"/>
                </a:lnTo>
                <a:lnTo>
                  <a:pt x="11289529" y="2711934"/>
                </a:lnTo>
                <a:lnTo>
                  <a:pt x="12191999" y="3614404"/>
                </a:lnTo>
                <a:lnTo>
                  <a:pt x="12192000" y="6849743"/>
                </a:lnTo>
                <a:lnTo>
                  <a:pt x="0" y="6849743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A59B9489-0CD9-4DB7-AC82-6E7867F91403}"/>
              </a:ext>
            </a:extLst>
          </p:cNvPr>
          <p:cNvSpPr/>
          <p:nvPr userDrawn="1"/>
        </p:nvSpPr>
        <p:spPr>
          <a:xfrm rot="16200000" flipV="1">
            <a:off x="2626805" y="-2626805"/>
            <a:ext cx="6862743" cy="12116353"/>
          </a:xfrm>
          <a:custGeom>
            <a:avLst/>
            <a:gdLst>
              <a:gd name="connsiteX0" fmla="*/ 6853871 w 6853871"/>
              <a:gd name="connsiteY0" fmla="*/ 12116353 h 12116353"/>
              <a:gd name="connsiteX1" fmla="*/ 6853871 w 6853871"/>
              <a:gd name="connsiteY1" fmla="*/ 8014954 h 12116353"/>
              <a:gd name="connsiteX2" fmla="*/ 4141930 w 6853871"/>
              <a:gd name="connsiteY2" fmla="*/ 8014954 h 12116353"/>
              <a:gd name="connsiteX3" fmla="*/ 4141930 w 6853871"/>
              <a:gd name="connsiteY3" fmla="*/ 8014952 h 12116353"/>
              <a:gd name="connsiteX4" fmla="*/ 6853871 w 6853871"/>
              <a:gd name="connsiteY4" fmla="*/ 8014952 h 12116353"/>
              <a:gd name="connsiteX5" fmla="*/ 4141930 w 6853871"/>
              <a:gd name="connsiteY5" fmla="*/ 5293882 h 12116353"/>
              <a:gd name="connsiteX6" fmla="*/ 4141930 w 6853871"/>
              <a:gd name="connsiteY6" fmla="*/ 4141928 h 12116353"/>
              <a:gd name="connsiteX7" fmla="*/ 0 w 6853871"/>
              <a:gd name="connsiteY7" fmla="*/ 0 h 12116353"/>
              <a:gd name="connsiteX8" fmla="*/ 0 w 6853871"/>
              <a:gd name="connsiteY8" fmla="*/ 12116353 h 12116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3871" h="12116353">
                <a:moveTo>
                  <a:pt x="6853871" y="12116353"/>
                </a:moveTo>
                <a:lnTo>
                  <a:pt x="6853871" y="8014954"/>
                </a:lnTo>
                <a:lnTo>
                  <a:pt x="4141930" y="8014954"/>
                </a:lnTo>
                <a:lnTo>
                  <a:pt x="4141930" y="8014952"/>
                </a:lnTo>
                <a:lnTo>
                  <a:pt x="6853871" y="8014952"/>
                </a:lnTo>
                <a:lnTo>
                  <a:pt x="4141930" y="5293882"/>
                </a:lnTo>
                <a:lnTo>
                  <a:pt x="4141930" y="4141928"/>
                </a:lnTo>
                <a:lnTo>
                  <a:pt x="0" y="0"/>
                </a:lnTo>
                <a:lnTo>
                  <a:pt x="0" y="12116353"/>
                </a:lnTo>
                <a:close/>
              </a:path>
            </a:pathLst>
          </a:custGeom>
          <a:pattFill prst="wdDnDiag">
            <a:fgClr>
              <a:schemeClr val="accent1"/>
            </a:fgClr>
            <a:bgClr>
              <a:schemeClr val="accent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A55D1C76-C591-4FA5-9780-87AB6B37C0FA}"/>
              </a:ext>
            </a:extLst>
          </p:cNvPr>
          <p:cNvSpPr/>
          <p:nvPr userDrawn="1"/>
        </p:nvSpPr>
        <p:spPr>
          <a:xfrm rot="5400000" flipV="1">
            <a:off x="5851010" y="-10649"/>
            <a:ext cx="6326154" cy="6347453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7DC1D12-670F-4235-8791-FA8C2B330871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59569CF-FDAC-47C4-A0F5-296F7117C398}"/>
              </a:ext>
            </a:extLst>
          </p:cNvPr>
          <p:cNvSpPr/>
          <p:nvPr userDrawn="1"/>
        </p:nvSpPr>
        <p:spPr>
          <a:xfrm rot="2700000">
            <a:off x="9668984" y="1404392"/>
            <a:ext cx="4406148" cy="5299239"/>
          </a:xfrm>
          <a:custGeom>
            <a:avLst/>
            <a:gdLst>
              <a:gd name="connsiteX0" fmla="*/ 0 w 4406148"/>
              <a:gd name="connsiteY0" fmla="*/ 0 h 5299239"/>
              <a:gd name="connsiteX1" fmla="*/ 4406148 w 4406148"/>
              <a:gd name="connsiteY1" fmla="*/ 4406147 h 5299239"/>
              <a:gd name="connsiteX2" fmla="*/ 3513056 w 4406148"/>
              <a:gd name="connsiteY2" fmla="*/ 5299239 h 5299239"/>
              <a:gd name="connsiteX3" fmla="*/ 1 w 4406148"/>
              <a:gd name="connsiteY3" fmla="*/ 5299239 h 5299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06148" h="5299239">
                <a:moveTo>
                  <a:pt x="0" y="0"/>
                </a:moveTo>
                <a:lnTo>
                  <a:pt x="4406148" y="4406147"/>
                </a:lnTo>
                <a:lnTo>
                  <a:pt x="3513056" y="5299239"/>
                </a:lnTo>
                <a:lnTo>
                  <a:pt x="1" y="5299239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D68D0C72-2B2C-4C85-A091-157853C71784}"/>
              </a:ext>
            </a:extLst>
          </p:cNvPr>
          <p:cNvSpPr/>
          <p:nvPr userDrawn="1"/>
        </p:nvSpPr>
        <p:spPr>
          <a:xfrm rot="8100000" flipH="1">
            <a:off x="9583575" y="1088097"/>
            <a:ext cx="5072180" cy="4843502"/>
          </a:xfrm>
          <a:custGeom>
            <a:avLst/>
            <a:gdLst>
              <a:gd name="connsiteX0" fmla="*/ 5072180 w 5072180"/>
              <a:gd name="connsiteY0" fmla="*/ 4843501 h 4843502"/>
              <a:gd name="connsiteX1" fmla="*/ 228679 w 5072180"/>
              <a:gd name="connsiteY1" fmla="*/ 0 h 4843502"/>
              <a:gd name="connsiteX2" fmla="*/ 1 w 5072180"/>
              <a:gd name="connsiteY2" fmla="*/ 228678 h 4843502"/>
              <a:gd name="connsiteX3" fmla="*/ 0 w 5072180"/>
              <a:gd name="connsiteY3" fmla="*/ 4843502 h 4843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2180" h="4843502">
                <a:moveTo>
                  <a:pt x="5072180" y="4843501"/>
                </a:moveTo>
                <a:lnTo>
                  <a:pt x="228679" y="0"/>
                </a:lnTo>
                <a:lnTo>
                  <a:pt x="1" y="228678"/>
                </a:lnTo>
                <a:lnTo>
                  <a:pt x="0" y="4843502"/>
                </a:lnTo>
                <a:close/>
              </a:path>
            </a:pathLst>
          </a:custGeom>
          <a:pattFill prst="wdDnDiag">
            <a:fgClr>
              <a:schemeClr val="accent1">
                <a:lumMod val="60000"/>
                <a:lumOff val="40000"/>
              </a:schemeClr>
            </a:fgClr>
            <a:bgClr>
              <a:schemeClr val="accent2">
                <a:lumMod val="50000"/>
              </a:schemeClr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8E25334A-5FE3-4DDA-8D32-4796CCFCAA74}"/>
              </a:ext>
            </a:extLst>
          </p:cNvPr>
          <p:cNvSpPr/>
          <p:nvPr userDrawn="1"/>
        </p:nvSpPr>
        <p:spPr>
          <a:xfrm rot="2700000">
            <a:off x="11438585" y="5665752"/>
            <a:ext cx="877778" cy="1755556"/>
          </a:xfrm>
          <a:custGeom>
            <a:avLst/>
            <a:gdLst>
              <a:gd name="connsiteX0" fmla="*/ 0 w 877778"/>
              <a:gd name="connsiteY0" fmla="*/ 0 h 1755556"/>
              <a:gd name="connsiteX1" fmla="*/ 877778 w 877778"/>
              <a:gd name="connsiteY1" fmla="*/ 877778 h 1755556"/>
              <a:gd name="connsiteX2" fmla="*/ 0 w 877778"/>
              <a:gd name="connsiteY2" fmla="*/ 1755556 h 1755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7778" h="1755556">
                <a:moveTo>
                  <a:pt x="0" y="0"/>
                </a:moveTo>
                <a:lnTo>
                  <a:pt x="877778" y="877778"/>
                </a:lnTo>
                <a:lnTo>
                  <a:pt x="0" y="175555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18818DF1-D7FD-4C0F-875D-7A07E8F75C06}"/>
              </a:ext>
            </a:extLst>
          </p:cNvPr>
          <p:cNvSpPr/>
          <p:nvPr userDrawn="1"/>
        </p:nvSpPr>
        <p:spPr>
          <a:xfrm rot="8100000" flipH="1">
            <a:off x="10582265" y="5841410"/>
            <a:ext cx="2372348" cy="1186174"/>
          </a:xfrm>
          <a:custGeom>
            <a:avLst/>
            <a:gdLst>
              <a:gd name="connsiteX0" fmla="*/ 2372348 w 2372348"/>
              <a:gd name="connsiteY0" fmla="*/ 1186174 h 1186174"/>
              <a:gd name="connsiteX1" fmla="*/ 1186174 w 2372348"/>
              <a:gd name="connsiteY1" fmla="*/ 0 h 1186174"/>
              <a:gd name="connsiteX2" fmla="*/ 0 w 2372348"/>
              <a:gd name="connsiteY2" fmla="*/ 1186174 h 1186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72348" h="1186174">
                <a:moveTo>
                  <a:pt x="2372348" y="1186174"/>
                </a:moveTo>
                <a:lnTo>
                  <a:pt x="1186174" y="0"/>
                </a:lnTo>
                <a:lnTo>
                  <a:pt x="0" y="1186174"/>
                </a:lnTo>
                <a:close/>
              </a:path>
            </a:pathLst>
          </a:custGeom>
          <a:pattFill prst="wdUpDiag">
            <a:fgClr>
              <a:schemeClr val="accent1">
                <a:lumMod val="60000"/>
                <a:lumOff val="40000"/>
              </a:schemeClr>
            </a:fgClr>
            <a:bgClr>
              <a:schemeClr val="accent2">
                <a:lumMod val="50000"/>
              </a:schemeClr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F9BB384-9E14-4CEA-82C1-21837229D3EF}"/>
              </a:ext>
            </a:extLst>
          </p:cNvPr>
          <p:cNvGrpSpPr/>
          <p:nvPr userDrawn="1"/>
        </p:nvGrpSpPr>
        <p:grpSpPr>
          <a:xfrm rot="16200000">
            <a:off x="431651" y="-917359"/>
            <a:ext cx="1532001" cy="1826463"/>
            <a:chOff x="10800164" y="7142066"/>
            <a:chExt cx="2775293" cy="3308724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862A81A-959D-4EAB-90ED-DB20759BB397}"/>
                </a:ext>
              </a:extLst>
            </p:cNvPr>
            <p:cNvSpPr/>
            <p:nvPr/>
          </p:nvSpPr>
          <p:spPr>
            <a:xfrm rot="2700000">
              <a:off x="10800164" y="7675497"/>
              <a:ext cx="2775293" cy="2775293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AAB9E28C-9422-42BD-AECE-29B44B5D63E2}"/>
                </a:ext>
              </a:extLst>
            </p:cNvPr>
            <p:cNvSpPr/>
            <p:nvPr/>
          </p:nvSpPr>
          <p:spPr>
            <a:xfrm rot="8100000" flipH="1">
              <a:off x="10811837" y="7142066"/>
              <a:ext cx="2751954" cy="2751955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wdDnDiag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772239B-C46D-4458-BB4B-DDB12FAB0172}"/>
              </a:ext>
            </a:extLst>
          </p:cNvPr>
          <p:cNvGrpSpPr/>
          <p:nvPr userDrawn="1"/>
        </p:nvGrpSpPr>
        <p:grpSpPr>
          <a:xfrm rot="16200000">
            <a:off x="1992859" y="-497210"/>
            <a:ext cx="818398" cy="986162"/>
            <a:chOff x="10945855" y="7317026"/>
            <a:chExt cx="2483924" cy="2993104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C8A2A1A-1FB9-4CA1-B74E-B293187E51AA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DF2B18BA-6B43-40FA-A23B-D894D6AB468B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194264-A3F5-42E2-9A63-DCCED0457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754880"/>
            <a:ext cx="6803136" cy="36576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1800" spc="30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noProof="0" dirty="0"/>
              <a:t>Click to edit Master text styles</a:t>
            </a:r>
          </a:p>
        </p:txBody>
      </p:sp>
      <p:sp>
        <p:nvSpPr>
          <p:cNvPr id="22" name="Slide Number Placeholder 4">
            <a:extLst>
              <a:ext uri="{FF2B5EF4-FFF2-40B4-BE49-F238E27FC236}">
                <a16:creationId xmlns:a16="http://schemas.microsoft.com/office/drawing/2014/main" id="{0F332671-6296-47C8-BF26-B2D962F5D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772A652-7229-2B42-B87B-298C31D6F0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2104" y="3886200"/>
            <a:ext cx="7781544" cy="859055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GB" sz="5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Section Title 01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F29E597-064A-469B-8C9E-5D82070EB5F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1675197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lt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2CDBB6E5-B91E-4946-9390-E8693855103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0C3CC1C9-1FA0-4FE4-8984-4A8B3728D674}"/>
              </a:ext>
            </a:extLst>
          </p:cNvPr>
          <p:cNvSpPr/>
          <p:nvPr userDrawn="1"/>
        </p:nvSpPr>
        <p:spPr>
          <a:xfrm rot="16200000" flipV="1">
            <a:off x="2855762" y="-2473495"/>
            <a:ext cx="6862743" cy="11809733"/>
          </a:xfrm>
          <a:custGeom>
            <a:avLst/>
            <a:gdLst>
              <a:gd name="connsiteX0" fmla="*/ 6862743 w 6862743"/>
              <a:gd name="connsiteY0" fmla="*/ 11809733 h 11809733"/>
              <a:gd name="connsiteX1" fmla="*/ 6862743 w 6862743"/>
              <a:gd name="connsiteY1" fmla="*/ 7708334 h 11809733"/>
              <a:gd name="connsiteX2" fmla="*/ 4147292 w 6862743"/>
              <a:gd name="connsiteY2" fmla="*/ 7708334 h 11809733"/>
              <a:gd name="connsiteX3" fmla="*/ 4147292 w 6862743"/>
              <a:gd name="connsiteY3" fmla="*/ 7708332 h 11809733"/>
              <a:gd name="connsiteX4" fmla="*/ 6862743 w 6862743"/>
              <a:gd name="connsiteY4" fmla="*/ 7708332 h 11809733"/>
              <a:gd name="connsiteX5" fmla="*/ 4147291 w 6862743"/>
              <a:gd name="connsiteY5" fmla="*/ 4987262 h 11809733"/>
              <a:gd name="connsiteX6" fmla="*/ 4147291 w 6862743"/>
              <a:gd name="connsiteY6" fmla="*/ 3835308 h 11809733"/>
              <a:gd name="connsiteX7" fmla="*/ 307017 w 6862743"/>
              <a:gd name="connsiteY7" fmla="*/ 0 h 11809733"/>
              <a:gd name="connsiteX8" fmla="*/ 0 w 6862743"/>
              <a:gd name="connsiteY8" fmla="*/ 0 h 11809733"/>
              <a:gd name="connsiteX9" fmla="*/ 0 w 6862743"/>
              <a:gd name="connsiteY9" fmla="*/ 11809733 h 1180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3" h="11809733">
                <a:moveTo>
                  <a:pt x="6862743" y="11809733"/>
                </a:moveTo>
                <a:lnTo>
                  <a:pt x="6862743" y="7708334"/>
                </a:lnTo>
                <a:lnTo>
                  <a:pt x="4147292" y="7708334"/>
                </a:lnTo>
                <a:lnTo>
                  <a:pt x="4147292" y="7708332"/>
                </a:lnTo>
                <a:lnTo>
                  <a:pt x="6862743" y="7708332"/>
                </a:lnTo>
                <a:lnTo>
                  <a:pt x="4147291" y="4987262"/>
                </a:lnTo>
                <a:lnTo>
                  <a:pt x="4147291" y="3835308"/>
                </a:lnTo>
                <a:lnTo>
                  <a:pt x="307017" y="0"/>
                </a:lnTo>
                <a:lnTo>
                  <a:pt x="0" y="0"/>
                </a:lnTo>
                <a:lnTo>
                  <a:pt x="0" y="118097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8E049265-431E-48DE-B7F7-4959930171DC}"/>
              </a:ext>
            </a:extLst>
          </p:cNvPr>
          <p:cNvSpPr/>
          <p:nvPr userDrawn="1"/>
        </p:nvSpPr>
        <p:spPr>
          <a:xfrm rot="16200000" flipV="1">
            <a:off x="2626806" y="-2626805"/>
            <a:ext cx="6862743" cy="12116353"/>
          </a:xfrm>
          <a:custGeom>
            <a:avLst/>
            <a:gdLst>
              <a:gd name="connsiteX0" fmla="*/ 6853871 w 6853871"/>
              <a:gd name="connsiteY0" fmla="*/ 12116353 h 12116353"/>
              <a:gd name="connsiteX1" fmla="*/ 6853871 w 6853871"/>
              <a:gd name="connsiteY1" fmla="*/ 8014954 h 12116353"/>
              <a:gd name="connsiteX2" fmla="*/ 4141930 w 6853871"/>
              <a:gd name="connsiteY2" fmla="*/ 8014954 h 12116353"/>
              <a:gd name="connsiteX3" fmla="*/ 4141930 w 6853871"/>
              <a:gd name="connsiteY3" fmla="*/ 8014952 h 12116353"/>
              <a:gd name="connsiteX4" fmla="*/ 6853871 w 6853871"/>
              <a:gd name="connsiteY4" fmla="*/ 8014952 h 12116353"/>
              <a:gd name="connsiteX5" fmla="*/ 4141930 w 6853871"/>
              <a:gd name="connsiteY5" fmla="*/ 5293882 h 12116353"/>
              <a:gd name="connsiteX6" fmla="*/ 4141930 w 6853871"/>
              <a:gd name="connsiteY6" fmla="*/ 4141928 h 12116353"/>
              <a:gd name="connsiteX7" fmla="*/ 0 w 6853871"/>
              <a:gd name="connsiteY7" fmla="*/ 0 h 12116353"/>
              <a:gd name="connsiteX8" fmla="*/ 0 w 6853871"/>
              <a:gd name="connsiteY8" fmla="*/ 12116353 h 12116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3871" h="12116353">
                <a:moveTo>
                  <a:pt x="6853871" y="12116353"/>
                </a:moveTo>
                <a:lnTo>
                  <a:pt x="6853871" y="8014954"/>
                </a:lnTo>
                <a:lnTo>
                  <a:pt x="4141930" y="8014954"/>
                </a:lnTo>
                <a:lnTo>
                  <a:pt x="4141930" y="8014952"/>
                </a:lnTo>
                <a:lnTo>
                  <a:pt x="6853871" y="8014952"/>
                </a:lnTo>
                <a:lnTo>
                  <a:pt x="4141930" y="5293882"/>
                </a:lnTo>
                <a:lnTo>
                  <a:pt x="4141930" y="4141928"/>
                </a:lnTo>
                <a:lnTo>
                  <a:pt x="0" y="0"/>
                </a:lnTo>
                <a:lnTo>
                  <a:pt x="0" y="12116353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173E5F2D-1F8E-4DCC-857F-932C6C6539BB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9318B2B-E019-4078-9EF0-C9D6281AE31B}"/>
              </a:ext>
            </a:extLst>
          </p:cNvPr>
          <p:cNvGrpSpPr/>
          <p:nvPr userDrawn="1"/>
        </p:nvGrpSpPr>
        <p:grpSpPr>
          <a:xfrm>
            <a:off x="9776075" y="2057401"/>
            <a:ext cx="4413559" cy="3934444"/>
            <a:chOff x="9222437" y="1088097"/>
            <a:chExt cx="5433318" cy="4843502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3E625C0-9656-421F-861F-67C8F93362ED}"/>
                </a:ext>
              </a:extLst>
            </p:cNvPr>
            <p:cNvSpPr/>
            <p:nvPr/>
          </p:nvSpPr>
          <p:spPr>
            <a:xfrm rot="2700000">
              <a:off x="9668983" y="1078460"/>
              <a:ext cx="4406148" cy="5299239"/>
            </a:xfrm>
            <a:custGeom>
              <a:avLst/>
              <a:gdLst>
                <a:gd name="connsiteX0" fmla="*/ 0 w 4406148"/>
                <a:gd name="connsiteY0" fmla="*/ 0 h 5299239"/>
                <a:gd name="connsiteX1" fmla="*/ 4406148 w 4406148"/>
                <a:gd name="connsiteY1" fmla="*/ 4406147 h 5299239"/>
                <a:gd name="connsiteX2" fmla="*/ 3513056 w 4406148"/>
                <a:gd name="connsiteY2" fmla="*/ 5299239 h 5299239"/>
                <a:gd name="connsiteX3" fmla="*/ 1 w 4406148"/>
                <a:gd name="connsiteY3" fmla="*/ 5299239 h 5299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06148" h="5299239">
                  <a:moveTo>
                    <a:pt x="0" y="0"/>
                  </a:moveTo>
                  <a:lnTo>
                    <a:pt x="4406148" y="4406147"/>
                  </a:lnTo>
                  <a:lnTo>
                    <a:pt x="3513056" y="5299239"/>
                  </a:lnTo>
                  <a:lnTo>
                    <a:pt x="1" y="5299239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noProof="0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49F8E490-C6E3-4D00-866F-CD85DD88996E}"/>
                </a:ext>
              </a:extLst>
            </p:cNvPr>
            <p:cNvSpPr/>
            <p:nvPr/>
          </p:nvSpPr>
          <p:spPr>
            <a:xfrm rot="8100000" flipH="1">
              <a:off x="9583575" y="1088097"/>
              <a:ext cx="5072180" cy="4843502"/>
            </a:xfrm>
            <a:custGeom>
              <a:avLst/>
              <a:gdLst>
                <a:gd name="connsiteX0" fmla="*/ 5072180 w 5072180"/>
                <a:gd name="connsiteY0" fmla="*/ 4843501 h 4843502"/>
                <a:gd name="connsiteX1" fmla="*/ 228679 w 5072180"/>
                <a:gd name="connsiteY1" fmla="*/ 0 h 4843502"/>
                <a:gd name="connsiteX2" fmla="*/ 1 w 5072180"/>
                <a:gd name="connsiteY2" fmla="*/ 228678 h 4843502"/>
                <a:gd name="connsiteX3" fmla="*/ 0 w 5072180"/>
                <a:gd name="connsiteY3" fmla="*/ 4843502 h 4843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2180" h="4843502">
                  <a:moveTo>
                    <a:pt x="5072180" y="4843501"/>
                  </a:moveTo>
                  <a:lnTo>
                    <a:pt x="228679" y="0"/>
                  </a:lnTo>
                  <a:lnTo>
                    <a:pt x="1" y="228678"/>
                  </a:lnTo>
                  <a:lnTo>
                    <a:pt x="0" y="4843502"/>
                  </a:lnTo>
                  <a:close/>
                </a:path>
              </a:pathLst>
            </a:custGeom>
            <a:pattFill prst="wdDnDiag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noProof="0" dirty="0"/>
            </a:p>
          </p:txBody>
        </p:sp>
      </p:grp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EE8F5B31-1523-46AE-9455-C33DFC1BDDE0}"/>
              </a:ext>
            </a:extLst>
          </p:cNvPr>
          <p:cNvSpPr/>
          <p:nvPr userDrawn="1"/>
        </p:nvSpPr>
        <p:spPr>
          <a:xfrm rot="2700000">
            <a:off x="11438585" y="5665752"/>
            <a:ext cx="877778" cy="1755556"/>
          </a:xfrm>
          <a:custGeom>
            <a:avLst/>
            <a:gdLst>
              <a:gd name="connsiteX0" fmla="*/ 0 w 877778"/>
              <a:gd name="connsiteY0" fmla="*/ 0 h 1755556"/>
              <a:gd name="connsiteX1" fmla="*/ 877778 w 877778"/>
              <a:gd name="connsiteY1" fmla="*/ 877778 h 1755556"/>
              <a:gd name="connsiteX2" fmla="*/ 0 w 877778"/>
              <a:gd name="connsiteY2" fmla="*/ 1755556 h 1755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7778" h="1755556">
                <a:moveTo>
                  <a:pt x="0" y="0"/>
                </a:moveTo>
                <a:lnTo>
                  <a:pt x="877778" y="877778"/>
                </a:lnTo>
                <a:lnTo>
                  <a:pt x="0" y="175555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5D17048F-C2E1-4775-BC32-50BD6219F89D}"/>
              </a:ext>
            </a:extLst>
          </p:cNvPr>
          <p:cNvSpPr/>
          <p:nvPr userDrawn="1"/>
        </p:nvSpPr>
        <p:spPr>
          <a:xfrm rot="8100000" flipH="1">
            <a:off x="10582265" y="5841410"/>
            <a:ext cx="2372348" cy="1186174"/>
          </a:xfrm>
          <a:custGeom>
            <a:avLst/>
            <a:gdLst>
              <a:gd name="connsiteX0" fmla="*/ 2372348 w 2372348"/>
              <a:gd name="connsiteY0" fmla="*/ 1186174 h 1186174"/>
              <a:gd name="connsiteX1" fmla="*/ 1186174 w 2372348"/>
              <a:gd name="connsiteY1" fmla="*/ 0 h 1186174"/>
              <a:gd name="connsiteX2" fmla="*/ 0 w 2372348"/>
              <a:gd name="connsiteY2" fmla="*/ 1186174 h 1186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72348" h="1186174">
                <a:moveTo>
                  <a:pt x="2372348" y="1186174"/>
                </a:moveTo>
                <a:lnTo>
                  <a:pt x="1186174" y="0"/>
                </a:lnTo>
                <a:lnTo>
                  <a:pt x="0" y="1186174"/>
                </a:lnTo>
                <a:close/>
              </a:path>
            </a:pathLst>
          </a:custGeom>
          <a:pattFill prst="wdUpDiag">
            <a:fgClr>
              <a:schemeClr val="accent1">
                <a:lumMod val="60000"/>
                <a:lumOff val="40000"/>
              </a:schemeClr>
            </a:fgClr>
            <a:bgClr>
              <a:schemeClr val="accent2">
                <a:lumMod val="50000"/>
              </a:schemeClr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AB002AA-4848-49C8-A834-036F860C79A3}"/>
              </a:ext>
            </a:extLst>
          </p:cNvPr>
          <p:cNvGrpSpPr/>
          <p:nvPr userDrawn="1"/>
        </p:nvGrpSpPr>
        <p:grpSpPr>
          <a:xfrm rot="16200000" flipH="1">
            <a:off x="9913705" y="6257994"/>
            <a:ext cx="1052473" cy="1209445"/>
            <a:chOff x="10800165" y="7142066"/>
            <a:chExt cx="2775293" cy="3189215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14B187A8-7F8D-469D-A03B-4F835A5746DE}"/>
                </a:ext>
              </a:extLst>
            </p:cNvPr>
            <p:cNvSpPr/>
            <p:nvPr/>
          </p:nvSpPr>
          <p:spPr>
            <a:xfrm rot="2700000">
              <a:off x="10800166" y="7555988"/>
              <a:ext cx="2775292" cy="2775293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3D871D1-A11A-48FB-82A8-8D61AB5CB85C}"/>
                </a:ext>
              </a:extLst>
            </p:cNvPr>
            <p:cNvSpPr/>
            <p:nvPr/>
          </p:nvSpPr>
          <p:spPr>
            <a:xfrm rot="8100000" flipH="1">
              <a:off x="10811837" y="7142066"/>
              <a:ext cx="2751954" cy="2751955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wdDnDiag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2374B20-3E42-44AF-BEF1-8AB3306739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2104" y="3886200"/>
            <a:ext cx="7781544" cy="859055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GB" sz="5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Section Title 01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194264-A3F5-42E2-9A63-DCCED0457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754880"/>
            <a:ext cx="6803136" cy="36576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1800" spc="30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noProof="0" dirty="0"/>
              <a:t>Click to edit Master text styles</a:t>
            </a:r>
          </a:p>
        </p:txBody>
      </p:sp>
      <p:sp>
        <p:nvSpPr>
          <p:cNvPr id="35" name="Slide Number Placeholder 4">
            <a:extLst>
              <a:ext uri="{FF2B5EF4-FFF2-40B4-BE49-F238E27FC236}">
                <a16:creationId xmlns:a16="http://schemas.microsoft.com/office/drawing/2014/main" id="{6F73F836-940E-4B65-A29C-D0869263C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805638-C2F4-89BE-D8F4-C0AA86847DB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14788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2CDBB6E5-B91E-4946-9390-E8693855103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0C3CC1C9-1FA0-4FE4-8984-4A8B3728D674}"/>
              </a:ext>
            </a:extLst>
          </p:cNvPr>
          <p:cNvSpPr/>
          <p:nvPr userDrawn="1"/>
        </p:nvSpPr>
        <p:spPr>
          <a:xfrm rot="16200000" flipV="1">
            <a:off x="2855762" y="-2473495"/>
            <a:ext cx="6862743" cy="11809733"/>
          </a:xfrm>
          <a:custGeom>
            <a:avLst/>
            <a:gdLst>
              <a:gd name="connsiteX0" fmla="*/ 6862743 w 6862743"/>
              <a:gd name="connsiteY0" fmla="*/ 11809733 h 11809733"/>
              <a:gd name="connsiteX1" fmla="*/ 6862743 w 6862743"/>
              <a:gd name="connsiteY1" fmla="*/ 7708334 h 11809733"/>
              <a:gd name="connsiteX2" fmla="*/ 4147292 w 6862743"/>
              <a:gd name="connsiteY2" fmla="*/ 7708334 h 11809733"/>
              <a:gd name="connsiteX3" fmla="*/ 4147292 w 6862743"/>
              <a:gd name="connsiteY3" fmla="*/ 7708332 h 11809733"/>
              <a:gd name="connsiteX4" fmla="*/ 6862743 w 6862743"/>
              <a:gd name="connsiteY4" fmla="*/ 7708332 h 11809733"/>
              <a:gd name="connsiteX5" fmla="*/ 4147291 w 6862743"/>
              <a:gd name="connsiteY5" fmla="*/ 4987262 h 11809733"/>
              <a:gd name="connsiteX6" fmla="*/ 4147291 w 6862743"/>
              <a:gd name="connsiteY6" fmla="*/ 3835308 h 11809733"/>
              <a:gd name="connsiteX7" fmla="*/ 307017 w 6862743"/>
              <a:gd name="connsiteY7" fmla="*/ 0 h 11809733"/>
              <a:gd name="connsiteX8" fmla="*/ 0 w 6862743"/>
              <a:gd name="connsiteY8" fmla="*/ 0 h 11809733"/>
              <a:gd name="connsiteX9" fmla="*/ 0 w 6862743"/>
              <a:gd name="connsiteY9" fmla="*/ 11809733 h 1180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3" h="11809733">
                <a:moveTo>
                  <a:pt x="6862743" y="11809733"/>
                </a:moveTo>
                <a:lnTo>
                  <a:pt x="6862743" y="7708334"/>
                </a:lnTo>
                <a:lnTo>
                  <a:pt x="4147292" y="7708334"/>
                </a:lnTo>
                <a:lnTo>
                  <a:pt x="4147292" y="7708332"/>
                </a:lnTo>
                <a:lnTo>
                  <a:pt x="6862743" y="7708332"/>
                </a:lnTo>
                <a:lnTo>
                  <a:pt x="4147291" y="4987262"/>
                </a:lnTo>
                <a:lnTo>
                  <a:pt x="4147291" y="3835308"/>
                </a:lnTo>
                <a:lnTo>
                  <a:pt x="307017" y="0"/>
                </a:lnTo>
                <a:lnTo>
                  <a:pt x="0" y="0"/>
                </a:lnTo>
                <a:lnTo>
                  <a:pt x="0" y="118097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8E049265-431E-48DE-B7F7-4959930171DC}"/>
              </a:ext>
            </a:extLst>
          </p:cNvPr>
          <p:cNvSpPr/>
          <p:nvPr userDrawn="1"/>
        </p:nvSpPr>
        <p:spPr>
          <a:xfrm rot="16200000" flipV="1">
            <a:off x="2626806" y="-2626805"/>
            <a:ext cx="6862743" cy="12116353"/>
          </a:xfrm>
          <a:custGeom>
            <a:avLst/>
            <a:gdLst>
              <a:gd name="connsiteX0" fmla="*/ 6853871 w 6853871"/>
              <a:gd name="connsiteY0" fmla="*/ 12116353 h 12116353"/>
              <a:gd name="connsiteX1" fmla="*/ 6853871 w 6853871"/>
              <a:gd name="connsiteY1" fmla="*/ 8014954 h 12116353"/>
              <a:gd name="connsiteX2" fmla="*/ 4141930 w 6853871"/>
              <a:gd name="connsiteY2" fmla="*/ 8014954 h 12116353"/>
              <a:gd name="connsiteX3" fmla="*/ 4141930 w 6853871"/>
              <a:gd name="connsiteY3" fmla="*/ 8014952 h 12116353"/>
              <a:gd name="connsiteX4" fmla="*/ 6853871 w 6853871"/>
              <a:gd name="connsiteY4" fmla="*/ 8014952 h 12116353"/>
              <a:gd name="connsiteX5" fmla="*/ 4141930 w 6853871"/>
              <a:gd name="connsiteY5" fmla="*/ 5293882 h 12116353"/>
              <a:gd name="connsiteX6" fmla="*/ 4141930 w 6853871"/>
              <a:gd name="connsiteY6" fmla="*/ 4141928 h 12116353"/>
              <a:gd name="connsiteX7" fmla="*/ 0 w 6853871"/>
              <a:gd name="connsiteY7" fmla="*/ 0 h 12116353"/>
              <a:gd name="connsiteX8" fmla="*/ 0 w 6853871"/>
              <a:gd name="connsiteY8" fmla="*/ 12116353 h 12116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3871" h="12116353">
                <a:moveTo>
                  <a:pt x="6853871" y="12116353"/>
                </a:moveTo>
                <a:lnTo>
                  <a:pt x="6853871" y="8014954"/>
                </a:lnTo>
                <a:lnTo>
                  <a:pt x="4141930" y="8014954"/>
                </a:lnTo>
                <a:lnTo>
                  <a:pt x="4141930" y="8014952"/>
                </a:lnTo>
                <a:lnTo>
                  <a:pt x="6853871" y="8014952"/>
                </a:lnTo>
                <a:lnTo>
                  <a:pt x="4141930" y="5293882"/>
                </a:lnTo>
                <a:lnTo>
                  <a:pt x="4141930" y="4141928"/>
                </a:lnTo>
                <a:lnTo>
                  <a:pt x="0" y="0"/>
                </a:lnTo>
                <a:lnTo>
                  <a:pt x="0" y="12116353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173E5F2D-1F8E-4DCC-857F-932C6C6539BB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ECB4C115-EFF9-405C-98BE-F4077B9730D0}"/>
              </a:ext>
            </a:extLst>
          </p:cNvPr>
          <p:cNvSpPr/>
          <p:nvPr userDrawn="1"/>
        </p:nvSpPr>
        <p:spPr>
          <a:xfrm>
            <a:off x="533399" y="914400"/>
            <a:ext cx="1944914" cy="1944914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76200">
            <a:solidFill>
              <a:schemeClr val="accent1">
                <a:alpha val="5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A300DD-BB54-44ED-A7E4-01CD41EC930F}"/>
              </a:ext>
            </a:extLst>
          </p:cNvPr>
          <p:cNvSpPr txBox="1">
            <a:spLocks/>
          </p:cNvSpPr>
          <p:nvPr userDrawn="1"/>
        </p:nvSpPr>
        <p:spPr>
          <a:xfrm>
            <a:off x="956993" y="923305"/>
            <a:ext cx="1005115" cy="285931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GB" sz="3600" b="0" i="0" kern="1200" dirty="0">
                <a:solidFill>
                  <a:schemeClr val="bg1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8400" noProof="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“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2374B20-3E42-44AF-BEF1-8AB3306739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399" y="3200400"/>
            <a:ext cx="7551057" cy="2859313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lnSpc>
                <a:spcPct val="100000"/>
              </a:lnSpc>
              <a:defRPr lang="en-GB" sz="3200" b="0" i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Quote</a:t>
            </a:r>
          </a:p>
        </p:txBody>
      </p:sp>
      <p:sp>
        <p:nvSpPr>
          <p:cNvPr id="19" name="Slide Number Placeholder 4">
            <a:extLst>
              <a:ext uri="{FF2B5EF4-FFF2-40B4-BE49-F238E27FC236}">
                <a16:creationId xmlns:a16="http://schemas.microsoft.com/office/drawing/2014/main" id="{A4E6C1FF-5925-42B3-B7F9-0A0031BDA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F02D6A0-2131-FD49-0ACA-3C214837651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1753169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ex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03618670-D1E4-466C-BDB5-FC890AC3145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500" y="1625385"/>
            <a:ext cx="6718300" cy="409324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2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24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2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348AD78-35B7-8B9B-DADC-9691A6F1AEE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274574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E705F5-12BB-309E-B85C-A40E2072CFA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40737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E0C167E-2626-40DB-AACF-D02543E29B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409700" y="1749570"/>
            <a:ext cx="9372600" cy="3358860"/>
          </a:xfrm>
        </p:spPr>
        <p:txBody>
          <a:bodyPr anchor="ctr">
            <a:normAutofit/>
          </a:bodyPr>
          <a:lstStyle>
            <a:lvl1pPr marL="0" indent="0" algn="ctr">
              <a:buNone/>
              <a:defRPr sz="6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3BEFFA-E274-AB49-2FB1-B58E82D5FA1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2904744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103A49C-32FF-49E6-86F3-FC2E19517B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365" y="1825625"/>
            <a:ext cx="11215235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7AEEDAD-CB22-BD55-96A7-23C9DE97736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26367082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7FA80A70-18DE-4DB9-9982-BA75BE54CF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4500" y="1681163"/>
            <a:ext cx="5157787" cy="823912"/>
          </a:xfrm>
        </p:spPr>
        <p:txBody>
          <a:bodyPr anchor="t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2801C0EF-C078-44B0-AD01-4850E9A65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500812" y="1681163"/>
            <a:ext cx="5157788" cy="823912"/>
          </a:xfrm>
        </p:spPr>
        <p:txBody>
          <a:bodyPr anchor="t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7" name="Content Placeholder 3">
            <a:extLst>
              <a:ext uri="{FF2B5EF4-FFF2-40B4-BE49-F238E27FC236}">
                <a16:creationId xmlns:a16="http://schemas.microsoft.com/office/drawing/2014/main" id="{7C9DED91-45F6-4308-A085-1EFACA6468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4500" y="2505075"/>
            <a:ext cx="5157787" cy="3684588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28" name="Content Placeholder 5">
            <a:extLst>
              <a:ext uri="{FF2B5EF4-FFF2-40B4-BE49-F238E27FC236}">
                <a16:creationId xmlns:a16="http://schemas.microsoft.com/office/drawing/2014/main" id="{0574B5E7-B666-439B-9278-67BE1EA6EB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475412" y="2505075"/>
            <a:ext cx="5183188" cy="3684588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5C508B-690E-7A10-3678-17F732216E5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3219167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61B0E15-6FC5-434E-8780-B186D9DB0C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8204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C7B128-34F3-405C-B601-8BAFDB4349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8204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5A7754-E8C7-438B-922D-9027C6CF5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12500" y="6356350"/>
            <a:ext cx="66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63D6C4-4840-40CC-AC84-17E24B3B7BDE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CDDDB7D-9189-9548-A2B9-81DC62C3C1A3}"/>
              </a:ext>
            </a:extLst>
          </p:cNvPr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7" name="Freeform: Shape 9">
            <a:extLst>
              <a:ext uri="{FF2B5EF4-FFF2-40B4-BE49-F238E27FC236}">
                <a16:creationId xmlns:a16="http://schemas.microsoft.com/office/drawing/2014/main" id="{096D8877-6B4A-4540-8927-767DD7401718}"/>
              </a:ext>
            </a:extLst>
          </p:cNvPr>
          <p:cNvSpPr/>
          <p:nvPr userDrawn="1"/>
        </p:nvSpPr>
        <p:spPr>
          <a:xfrm>
            <a:off x="0" y="1"/>
            <a:ext cx="12192001" cy="6857999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8" name="Freeform: Shape 17">
            <a:extLst>
              <a:ext uri="{FF2B5EF4-FFF2-40B4-BE49-F238E27FC236}">
                <a16:creationId xmlns:a16="http://schemas.microsoft.com/office/drawing/2014/main" id="{5AF2E123-FE0F-8541-8E36-5030C450AA7E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9" name="Freeform: Shape 11">
            <a:extLst>
              <a:ext uri="{FF2B5EF4-FFF2-40B4-BE49-F238E27FC236}">
                <a16:creationId xmlns:a16="http://schemas.microsoft.com/office/drawing/2014/main" id="{E5519D99-3B68-924A-9CD0-14B911711CA8}"/>
              </a:ext>
            </a:extLst>
          </p:cNvPr>
          <p:cNvSpPr/>
          <p:nvPr userDrawn="1"/>
        </p:nvSpPr>
        <p:spPr>
          <a:xfrm rot="16200000" flipV="1">
            <a:off x="2664629" y="-2669372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7">
            <a:extLst>
              <a:ext uri="{FF2B5EF4-FFF2-40B4-BE49-F238E27FC236}">
                <a16:creationId xmlns:a16="http://schemas.microsoft.com/office/drawing/2014/main" id="{A09E21A9-FBEF-144C-A152-FE484F3C55C1}"/>
              </a:ext>
            </a:extLst>
          </p:cNvPr>
          <p:cNvSpPr/>
          <p:nvPr userDrawn="1"/>
        </p:nvSpPr>
        <p:spPr>
          <a:xfrm rot="16200000" flipV="1">
            <a:off x="2664629" y="-2669372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0C7F2CB-A8CE-1545-A08D-93592C4BAEEA}"/>
              </a:ext>
            </a:extLst>
          </p:cNvPr>
          <p:cNvSpPr txBox="1">
            <a:spLocks/>
          </p:cNvSpPr>
          <p:nvPr userDrawn="1"/>
        </p:nvSpPr>
        <p:spPr>
          <a:xfrm>
            <a:off x="444500" y="542925"/>
            <a:ext cx="11214100" cy="535531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3200" b="1" kern="1200" spc="-70" baseline="0" dirty="0">
                <a:solidFill>
                  <a:schemeClr val="bg1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</a:lstStyle>
          <a:p>
            <a:r>
              <a:rPr lang="en-US" noProof="0" dirty="0">
                <a:latin typeface="+mj-lt"/>
              </a:rPr>
              <a:t>Click to edit Master title style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068FCE4-1B47-3C4B-B091-013120A97D09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3" name="Freeform: Shape 15">
              <a:extLst>
                <a:ext uri="{FF2B5EF4-FFF2-40B4-BE49-F238E27FC236}">
                  <a16:creationId xmlns:a16="http://schemas.microsoft.com/office/drawing/2014/main" id="{FEC3FDE7-F27E-5E4E-8752-287CAB7792D4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4" name="Freeform: Shape 16">
              <a:extLst>
                <a:ext uri="{FF2B5EF4-FFF2-40B4-BE49-F238E27FC236}">
                  <a16:creationId xmlns:a16="http://schemas.microsoft.com/office/drawing/2014/main" id="{81C902DB-0D21-5044-82B6-9E7A70A1BF62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E1E08A0-195D-694F-947B-986A76FBB93E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6" name="Rectangle: Single Corner Snipped 18">
              <a:extLst>
                <a:ext uri="{FF2B5EF4-FFF2-40B4-BE49-F238E27FC236}">
                  <a16:creationId xmlns:a16="http://schemas.microsoft.com/office/drawing/2014/main" id="{ED5DFFCD-1EE3-E64E-B51F-BD7D72413E0B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chemeClr val="accent5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17" name="Rectangle: Single Corner Snipped 2">
              <a:extLst>
                <a:ext uri="{FF2B5EF4-FFF2-40B4-BE49-F238E27FC236}">
                  <a16:creationId xmlns:a16="http://schemas.microsoft.com/office/drawing/2014/main" id="{C12DB3CA-8E64-AA43-BFBE-A2CA9A816DBE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18" name="Freeform: Shape 23">
            <a:extLst>
              <a:ext uri="{FF2B5EF4-FFF2-40B4-BE49-F238E27FC236}">
                <a16:creationId xmlns:a16="http://schemas.microsoft.com/office/drawing/2014/main" id="{A587DEFD-D470-4142-8E0D-A71DDB147C92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Slide Number Placeholder 4">
            <a:extLst>
              <a:ext uri="{FF2B5EF4-FFF2-40B4-BE49-F238E27FC236}">
                <a16:creationId xmlns:a16="http://schemas.microsoft.com/office/drawing/2014/main" id="{7D9BF857-7910-734D-A217-5E3344220AA2}"/>
              </a:ext>
            </a:extLst>
          </p:cNvPr>
          <p:cNvSpPr txBox="1">
            <a:spLocks/>
          </p:cNvSpPr>
          <p:nvPr userDrawn="1"/>
        </p:nvSpPr>
        <p:spPr>
          <a:xfrm>
            <a:off x="11252200" y="6315075"/>
            <a:ext cx="4064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Trade Gothic LT Pro" panose="020B05030403030200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43F238-D3C1-D724-EF97-C6F5878D6B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666093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60" r:id="rId3"/>
    <p:sldLayoutId id="2147483666" r:id="rId4"/>
    <p:sldLayoutId id="2147483654" r:id="rId5"/>
    <p:sldLayoutId id="2147483661" r:id="rId6"/>
    <p:sldLayoutId id="2147483677" r:id="rId7"/>
    <p:sldLayoutId id="2147483674" r:id="rId8"/>
    <p:sldLayoutId id="2147483665" r:id="rId9"/>
    <p:sldLayoutId id="2147483673" r:id="rId10"/>
    <p:sldLayoutId id="2147483662" r:id="rId11"/>
    <p:sldLayoutId id="2147483663" r:id="rId12"/>
    <p:sldLayoutId id="2147483664" r:id="rId13"/>
    <p:sldLayoutId id="2147483675" r:id="rId14"/>
    <p:sldLayoutId id="2147483676" r:id="rId15"/>
    <p:sldLayoutId id="2147483672" r:id="rId16"/>
    <p:sldLayoutId id="2147483667" r:id="rId17"/>
    <p:sldLayoutId id="2147483668" r:id="rId1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36" userDrawn="1">
          <p15:clr>
            <a:srgbClr val="F26B43"/>
          </p15:clr>
        </p15:guide>
        <p15:guide id="4" orient="horz" pos="336" userDrawn="1">
          <p15:clr>
            <a:srgbClr val="F26B43"/>
          </p15:clr>
        </p15:guide>
        <p15:guide id="5" pos="7344" userDrawn="1">
          <p15:clr>
            <a:srgbClr val="F26B43"/>
          </p15:clr>
        </p15:guide>
        <p15:guide id="6" orient="horz" pos="39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2BE5BF-9922-45FB-8F3F-4446D40A051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Notifications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537F64-4C96-4AA8-BB21-E8053A3186D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YOU’VE GOT MAIL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B6769A1-3C9F-AA47-5FB9-880609AAF4C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8DC18E-864A-80E1-CB7C-15F5E44E8F3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t>1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946934594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E7DCA0-C199-9F81-97E9-9CC208CF98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2EF9B123-4AF8-0CF6-9193-F18E513ABD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978729"/>
          </a:xfrm>
        </p:spPr>
        <p:txBody>
          <a:bodyPr/>
          <a:lstStyle/>
          <a:p>
            <a:r>
              <a:rPr lang="en-US" dirty="0"/>
              <a:t>EPICS 10 Features: </a:t>
            </a:r>
            <a:br>
              <a:rPr lang="en-US" dirty="0"/>
            </a:br>
            <a:r>
              <a:rPr lang="en-US" dirty="0"/>
              <a:t>Filtering By Source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8B249C4-898A-FFC5-4BA8-075162D35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10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AC38A0-F6BE-15F2-F0D7-E5308F93358D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ED0974-DC21-78D3-3D11-0093F585E5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8720" y="1765349"/>
            <a:ext cx="10005659" cy="4170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4401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FD2BD1-0D5C-3E44-6CB3-537A7FBE91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B6D70C02-094A-66E4-6A4B-7448BEFE08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978729"/>
          </a:xfrm>
        </p:spPr>
        <p:txBody>
          <a:bodyPr/>
          <a:lstStyle/>
          <a:p>
            <a:r>
              <a:rPr lang="en-US" dirty="0"/>
              <a:t>EPICS 10 Features: </a:t>
            </a:r>
            <a:br>
              <a:rPr lang="en-US" dirty="0"/>
            </a:br>
            <a:r>
              <a:rPr lang="en-US" dirty="0"/>
              <a:t>Multi-Select &amp; Delete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6BD4DB8-FA0C-5B1D-910D-0305273EE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11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6C3F92-E1DF-5C8F-43D1-0BC5835C5808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D3AE5F-7EFD-A107-FCBC-04C1340A2E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35552"/>
            <a:ext cx="12547609" cy="3586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090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53F318-CE66-A721-AFF5-C3F10D5FC6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203089DF-CC8C-66B1-C3D4-B6EC37B75D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EPICS 10 Features: </a:t>
            </a:r>
            <a:br>
              <a:rPr lang="en-US" dirty="0"/>
            </a:br>
            <a:r>
              <a:rPr lang="en-US" dirty="0"/>
              <a:t>Multi-User Messages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4CBC16A-55A0-DAD0-F4AE-066C543E0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12</a:t>
            </a:fld>
            <a:endParaRPr lang="en-US" noProof="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BD66511-5775-D848-BB91-41E4CB877B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 the “Sent Messages” tab, messages sent to multiple users are now listed on a single line</a:t>
            </a:r>
          </a:p>
          <a:p>
            <a:r>
              <a:rPr lang="en-US" dirty="0"/>
              <a:t>Expanding the line allows for seeing when (or if) each recipient has read or acknowledged the message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C4C151-207B-4F22-2B54-2638F1491AA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42401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FBDFAD-3C06-F165-0FB7-46DC321254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255E9BE-5E79-3113-4552-386CE000D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978729"/>
          </a:xfrm>
        </p:spPr>
        <p:txBody>
          <a:bodyPr/>
          <a:lstStyle/>
          <a:p>
            <a:r>
              <a:rPr lang="en-US" dirty="0"/>
              <a:t>EPICS 10 Features: </a:t>
            </a:r>
            <a:br>
              <a:rPr lang="en-US" dirty="0"/>
            </a:br>
            <a:r>
              <a:rPr lang="en-US" dirty="0"/>
              <a:t>Multi-User Messages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D626116-29B6-CFEF-68AB-B9497499B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13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349E86-9144-B3E0-B85A-9032A58B022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75D15DE-67BC-F62F-BD37-F3340FBD84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03945"/>
            <a:ext cx="14291451" cy="2292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9311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79C76B-0359-A5E1-88F1-51158E72C7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F22AE41-8A29-3583-BDBF-7DF2EB2EA8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2103" y="3886200"/>
            <a:ext cx="8604127" cy="859055"/>
          </a:xfrm>
        </p:spPr>
        <p:txBody>
          <a:bodyPr>
            <a:normAutofit fontScale="90000"/>
          </a:bodyPr>
          <a:lstStyle/>
          <a:p>
            <a:r>
              <a:rPr lang="en-US" dirty="0"/>
              <a:t>New Automatic Notifications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B8A8F1-B5C8-4A86-D273-155FF6531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Find out what happens, when it happens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D3D81C2-B15F-0992-4B18-86819B6219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4D6646-2590-92A3-E02D-33116935898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0838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82A2BC-051A-8F8E-CF35-861109EC67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0912D739-DCB3-A9DD-74E5-59C56C87AD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/>
          <a:lstStyle/>
          <a:p>
            <a:r>
              <a:rPr lang="en-US" dirty="0"/>
              <a:t>New Screen: Watch Orders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4161B71-902D-075C-00EA-8E20519DB2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15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3E2566-55BA-DD70-62ED-1D48331A3148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A75617F-2E01-5B90-3970-3F5CCEE099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2459" y="1402965"/>
            <a:ext cx="6498181" cy="4327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5437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AA28EB-A67F-1B01-8BE5-2A0C799939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3DA725B-3576-E99D-2B78-0E1DECB3A3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978729"/>
          </a:xfrm>
        </p:spPr>
        <p:txBody>
          <a:bodyPr/>
          <a:lstStyle/>
          <a:p>
            <a:r>
              <a:rPr lang="en-US" dirty="0"/>
              <a:t>Watch Orders: </a:t>
            </a:r>
            <a:br>
              <a:rPr lang="en-US" dirty="0"/>
            </a:br>
            <a:r>
              <a:rPr lang="en-US" dirty="0"/>
              <a:t>Set Up Automatic Watches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F2E6ABE-093D-2D5F-D803-C56C0DE1D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16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02C331-A445-B403-9EB2-AF13AB07A438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81FD65-B5CE-11DB-79C3-AB3AC19F8B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0407" y="1574947"/>
            <a:ext cx="8351186" cy="5105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1892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B8FFC1-3107-86FF-F1A4-D9BBEC72C7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08DFCBF2-9925-8641-5566-23748E9BE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978729"/>
          </a:xfrm>
        </p:spPr>
        <p:txBody>
          <a:bodyPr/>
          <a:lstStyle/>
          <a:p>
            <a:r>
              <a:rPr lang="en-US" dirty="0"/>
              <a:t>Watch Orders: </a:t>
            </a:r>
            <a:br>
              <a:rPr lang="en-US" dirty="0"/>
            </a:br>
            <a:r>
              <a:rPr lang="en-US" dirty="0"/>
              <a:t>Set Up Automatic Watches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BC1D1BB-B86E-33A5-188D-0B4D1B5518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17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19D44B-E4CC-1313-76AA-6A341E5A962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4137D8A-86B5-EE45-E09D-9E9B7CF68D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8303" y="1521654"/>
            <a:ext cx="8871770" cy="5436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9775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5920B3-7B27-19A8-2C64-C7CD48FC04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14AC6E5C-BED2-9615-94C6-ABDE2CEED7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978729"/>
          </a:xfrm>
        </p:spPr>
        <p:txBody>
          <a:bodyPr/>
          <a:lstStyle/>
          <a:p>
            <a:r>
              <a:rPr lang="en-US" dirty="0"/>
              <a:t>Watch Orders: </a:t>
            </a:r>
            <a:br>
              <a:rPr lang="en-US" dirty="0"/>
            </a:br>
            <a:r>
              <a:rPr lang="en-US" dirty="0"/>
              <a:t>Set Up Automatic Watches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FE3E40B-2B55-189A-F850-82A35EF876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18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9FB8D2-4568-BB68-80E5-6128F074965D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04B87D-008F-52A0-E137-586186DCFD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045" y="1662942"/>
            <a:ext cx="10021910" cy="5017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3159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BCBC8C-3CBB-077B-38C5-ABC1E3E2A4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1FCE998-5719-62E6-DA42-A5A9E2D28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978729"/>
          </a:xfrm>
        </p:spPr>
        <p:txBody>
          <a:bodyPr/>
          <a:lstStyle/>
          <a:p>
            <a:r>
              <a:rPr lang="en-US" dirty="0"/>
              <a:t>Watch Orders: </a:t>
            </a:r>
            <a:br>
              <a:rPr lang="en-US" dirty="0"/>
            </a:br>
            <a:r>
              <a:rPr lang="en-US" dirty="0"/>
              <a:t>See What You’re Watching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BEA2CC2-B93E-1D0C-3FF3-CCA873ED0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19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1FFDFD-07BC-D0FB-DA00-759EF669B31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0B24258-02BC-9DD7-40AB-EF8D6EDC4F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812" y="1662546"/>
            <a:ext cx="11710376" cy="4274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5309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3BD8413-C238-49D7-A4E1-E8FEF1811A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2103" y="3886200"/>
            <a:ext cx="8604127" cy="859055"/>
          </a:xfrm>
        </p:spPr>
        <p:txBody>
          <a:bodyPr>
            <a:normAutofit fontScale="90000"/>
          </a:bodyPr>
          <a:lstStyle/>
          <a:p>
            <a:r>
              <a:rPr lang="en-US" dirty="0"/>
              <a:t>The New Notification Screen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A95F4DE-39B7-4CE2-BC1E-8B8AE662A8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Covering the new look in EPICS 10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B24BF10-2B55-43AB-9F77-F1A141038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3132A10-4590-9693-A0FB-1168503A904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2794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D6F40B-233A-C9F4-A06B-FCF8B896B1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CFBFA95-3AAE-A7EB-E3B0-D8BE39A959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978729"/>
          </a:xfrm>
        </p:spPr>
        <p:txBody>
          <a:bodyPr/>
          <a:lstStyle/>
          <a:p>
            <a:r>
              <a:rPr lang="en-US" dirty="0"/>
              <a:t>Automatic Notifications: </a:t>
            </a:r>
            <a:br>
              <a:rPr lang="en-US" dirty="0"/>
            </a:br>
            <a:r>
              <a:rPr lang="en-US" dirty="0"/>
              <a:t>Watch Settings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205589E-FFCC-CEC6-CD7B-2017FEA7FE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20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1A252B-A013-7E2B-0724-68509D0E36E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74B24DF-0576-165A-78A1-44BE312AD6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0560" y="1446756"/>
            <a:ext cx="7681980" cy="4709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2529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C07603-5329-D459-1892-331015D8BC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0D5D2BF-A506-C5E8-903E-66CCE41D4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978729"/>
          </a:xfrm>
        </p:spPr>
        <p:txBody>
          <a:bodyPr/>
          <a:lstStyle/>
          <a:p>
            <a:r>
              <a:rPr lang="en-US" dirty="0"/>
              <a:t>Automatic Notifications: </a:t>
            </a:r>
            <a:br>
              <a:rPr lang="en-US" dirty="0"/>
            </a:br>
            <a:r>
              <a:rPr lang="en-US" dirty="0"/>
              <a:t>Die Notifications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58705E3-7B87-4257-086F-0D2BF8ACF1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21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152FBC-E3DB-E1C5-0D79-E62D879E13D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54242F-DE69-12DD-C132-1883DB0404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8224" y="2223370"/>
            <a:ext cx="8195551" cy="3150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7086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36AB88-AB76-A1DB-D7A6-6D4428F1D9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0DA93896-C530-9F10-80A0-961C8D9498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978729"/>
          </a:xfrm>
        </p:spPr>
        <p:txBody>
          <a:bodyPr/>
          <a:lstStyle/>
          <a:p>
            <a:r>
              <a:rPr lang="en-US" dirty="0"/>
              <a:t>Automatic Notifications: </a:t>
            </a:r>
            <a:br>
              <a:rPr lang="en-US" dirty="0"/>
            </a:br>
            <a:r>
              <a:rPr lang="en-US" dirty="0"/>
              <a:t>Admin Notifications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FDD7917-7F6E-050A-45AF-29ED8697EC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22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57975-32C6-E5B0-E357-58B543076EC3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DDC5FF0-A700-6961-83E5-96BD08DC64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8385" y="2225675"/>
            <a:ext cx="8435229" cy="3287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2831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84C102-E571-9ED7-E108-6FB8964C2C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DA29440-8564-5DA7-7A8C-2790CDDEA5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978729"/>
          </a:xfrm>
        </p:spPr>
        <p:txBody>
          <a:bodyPr/>
          <a:lstStyle/>
          <a:p>
            <a:r>
              <a:rPr lang="en-US" dirty="0"/>
              <a:t>Automatic Notifications: </a:t>
            </a:r>
            <a:br>
              <a:rPr lang="en-US" dirty="0"/>
            </a:br>
            <a:r>
              <a:rPr lang="en-US" dirty="0" err="1"/>
              <a:t>gUserNotifiedOnWorkorderChanged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78911E9-4E58-0CF8-FE0C-EA404C4F4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23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A1770C-1977-6F06-6754-7A552B46DBA3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D3DD71E-AD68-0464-51C5-6732E20887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851" y="2701397"/>
            <a:ext cx="11619921" cy="1455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4930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1C9FC7-90F8-6F07-810E-A3BB7BD3B3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F374DE-C80D-C13A-73E5-017133FEAF4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Notifications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72CAF5B-4A29-11D6-EC81-EDA63C3CC31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YOU’VE GOT MAIL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3AD2A2A-A41A-71FC-2C2C-3BEC17AA21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1E6EE59-E7EC-105A-348A-A47E7A55E00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t>24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94724506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0C97B510-9460-2325-A9A8-11B59A5651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New Notification Screen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82EF057-653F-B9ED-5B23-55EFE85768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3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301E2E-340F-E03C-1696-83CA09DBF72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36B3A69-D253-B5BD-86BD-F755307DFA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2833" y="1337536"/>
            <a:ext cx="8297433" cy="5201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53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1271FF-A214-4795-A519-3DB3DBE55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D429095D-FAB7-0E79-871F-A113BF441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New Notification Screen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310F544-1325-1D2B-215D-075BB0469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4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2863FD-7D4B-845E-922C-E1025DD2F15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B481EB9-EF3C-9BBF-F899-17E18877B53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902833" y="1337536"/>
            <a:ext cx="8297433" cy="5201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2802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396BEC9-9B04-28FD-7181-DD7F77B315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EPICS 10 Features: </a:t>
            </a:r>
            <a:br>
              <a:rPr lang="en-US" dirty="0"/>
            </a:br>
            <a:r>
              <a:rPr lang="en-US" dirty="0"/>
              <a:t>The Notification Popup Window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368A71-6004-904A-95BC-00513B73E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5</a:t>
            </a:fld>
            <a:endParaRPr lang="en-US" noProof="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6419BFD-C946-9DEC-876F-E8EC7FC7010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Notifications now open in a separate window</a:t>
            </a:r>
          </a:p>
          <a:p>
            <a:r>
              <a:rPr lang="en-US" dirty="0"/>
              <a:t>The window can be left open while closing the main Notification screen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895197-44A6-66A1-DF40-18EDACAAFCE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4C3F7E8-1466-D5AA-B037-18BBC46F01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0097" y="737163"/>
            <a:ext cx="5076338" cy="5383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4688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56BC13-3CFA-8899-4A88-FA2163363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9F1DE38-31B3-BA9E-8C2B-1EF288067D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EPICS 10 Features: </a:t>
            </a:r>
            <a:br>
              <a:rPr lang="en-US" dirty="0"/>
            </a:br>
            <a:r>
              <a:rPr lang="en-US" dirty="0"/>
              <a:t>Grouping by Thread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407FF09-060A-2AFA-2AFE-4EA2FF202C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6</a:t>
            </a:fld>
            <a:endParaRPr lang="en-US" noProof="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3FF9530-8132-FC36-819E-12A10777F6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Replying to a Notification will automatically create a Thread</a:t>
            </a:r>
          </a:p>
          <a:p>
            <a:r>
              <a:rPr lang="en-US" dirty="0"/>
              <a:t>All messages in a thread will be visible even if earlier messages were sent to another user</a:t>
            </a:r>
          </a:p>
          <a:p>
            <a:r>
              <a:rPr lang="en-US" dirty="0"/>
              <a:t>Threads can be collapsed to save space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0DA0DA-C239-CB8D-646F-5957267CDB0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1642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6483D2-C602-C2FF-7074-6B7F2C112F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53B0C13C-2628-D658-7A99-A55580356D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978729"/>
          </a:xfrm>
        </p:spPr>
        <p:txBody>
          <a:bodyPr/>
          <a:lstStyle/>
          <a:p>
            <a:r>
              <a:rPr lang="en-US" dirty="0"/>
              <a:t>EPICS 10 Features: </a:t>
            </a:r>
            <a:br>
              <a:rPr lang="en-US" dirty="0"/>
            </a:br>
            <a:r>
              <a:rPr lang="en-US" dirty="0"/>
              <a:t>Grouping by Thread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5491B80-D982-648D-9FF1-312B0CD75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7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93F774-496D-BE9A-A96B-A0F1B1A8E72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C6F35A-18B7-18BD-2324-349483D12F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1521654"/>
            <a:ext cx="14315784" cy="4542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10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3B7437-FC0B-BD70-8407-DEA64F2602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2A0B1287-5868-3067-9798-75BE6DC35E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EPICS 10 Features: </a:t>
            </a:r>
            <a:br>
              <a:rPr lang="en-US" dirty="0"/>
            </a:br>
            <a:r>
              <a:rPr lang="en-US" dirty="0"/>
              <a:t>Mark All As Read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E2BA983-E5F4-192E-7542-EB1CCF0272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8</a:t>
            </a:fld>
            <a:endParaRPr lang="en-US" noProof="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7E4D7E9-A76C-B5AF-BA25-535357EB044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43365" y="1517715"/>
            <a:ext cx="7081385" cy="4659248"/>
          </a:xfrm>
        </p:spPr>
        <p:txBody>
          <a:bodyPr/>
          <a:lstStyle/>
          <a:p>
            <a:r>
              <a:rPr lang="en-US" dirty="0"/>
              <a:t>The Notification screen now has a “Mark All As Read” button</a:t>
            </a:r>
          </a:p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DCE6CC-7D4A-619C-732B-08878A90DF6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19473E0-57F1-7CF5-4948-34A693EFFB7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4228" t="1" b="-1025"/>
          <a:stretch>
            <a:fillRect/>
          </a:stretch>
        </p:blipFill>
        <p:spPr>
          <a:xfrm>
            <a:off x="7953374" y="1510820"/>
            <a:ext cx="3518189" cy="4375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3275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74D7F0-6D95-79C8-F1D2-B89EA33B8A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6C138FA7-7F8C-9FA6-0FFF-DC038D35C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EPICS 10 Features: </a:t>
            </a:r>
            <a:br>
              <a:rPr lang="en-US" dirty="0"/>
            </a:br>
            <a:r>
              <a:rPr lang="en-US" dirty="0"/>
              <a:t>Filtering By Source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1D4F328-6056-71AB-BA3E-5A829B5CE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9</a:t>
            </a:fld>
            <a:endParaRPr lang="en-US" noProof="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B53DCCB-CB16-C681-FFDC-072A6FC1D1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Received Notifications tab can now be filtered in two ways:</a:t>
            </a:r>
          </a:p>
          <a:p>
            <a:r>
              <a:rPr lang="en-US" dirty="0"/>
              <a:t>“Hide From System” hides all messages sent automatically by EPICS</a:t>
            </a:r>
          </a:p>
          <a:p>
            <a:r>
              <a:rPr lang="en-US" dirty="0"/>
              <a:t>“Hide From User” hides all messages sent by other users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0E6617-C787-A84A-D149-4699E39D960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89451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2">
      <a:dk1>
        <a:srgbClr val="000000"/>
      </a:dk1>
      <a:lt1>
        <a:srgbClr val="FFFFFF"/>
      </a:lt1>
      <a:dk2>
        <a:srgbClr val="6D6E71"/>
      </a:dk2>
      <a:lt2>
        <a:srgbClr val="58595B"/>
      </a:lt2>
      <a:accent1>
        <a:srgbClr val="0065A4"/>
      </a:accent1>
      <a:accent2>
        <a:srgbClr val="47C3D3"/>
      </a:accent2>
      <a:accent3>
        <a:srgbClr val="8F2D63"/>
      </a:accent3>
      <a:accent4>
        <a:srgbClr val="1A6871"/>
      </a:accent4>
      <a:accent5>
        <a:srgbClr val="0C4360"/>
      </a:accent5>
      <a:accent6>
        <a:srgbClr val="F47735"/>
      </a:accent6>
      <a:hlink>
        <a:srgbClr val="00559A"/>
      </a:hlink>
      <a:folHlink>
        <a:srgbClr val="595851"/>
      </a:folHlink>
    </a:clrScheme>
    <a:fontScheme name="Custom 3">
      <a:majorFont>
        <a:latin typeface="Trebuchet MS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66687569_Modern blue presentation_AAS_v5" id="{C7B59113-CD15-4341-96CA-86E715D5BE98}" vid="{5A8FDAEB-3DF3-4B3C-A708-49813F8D6F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C103400-4A22-4E35-B588-4C4D4263895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5757914-1161-4661-9696-421FD6935CDD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3.xml><?xml version="1.0" encoding="utf-8"?>
<ds:datastoreItem xmlns:ds="http://schemas.openxmlformats.org/officeDocument/2006/customXml" ds:itemID="{5B26E0C9-B2AA-42E6-97B6-E1B7D9EAF12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Modern blue presentation</Template>
  <TotalTime>609</TotalTime>
  <Words>527</Words>
  <Application>Microsoft Office PowerPoint</Application>
  <PresentationFormat>Widescreen</PresentationFormat>
  <Paragraphs>88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Arial</vt:lpstr>
      <vt:lpstr>Calibri</vt:lpstr>
      <vt:lpstr>Trade Gothic LT Pro</vt:lpstr>
      <vt:lpstr>Trebuchet MS</vt:lpstr>
      <vt:lpstr>Office Theme</vt:lpstr>
      <vt:lpstr>Notifications</vt:lpstr>
      <vt:lpstr>The New Notification Screen</vt:lpstr>
      <vt:lpstr>The New Notification Screen</vt:lpstr>
      <vt:lpstr>The New Notification Screen</vt:lpstr>
      <vt:lpstr>EPICS 10 Features:  The Notification Popup Window</vt:lpstr>
      <vt:lpstr>EPICS 10 Features:  Grouping by Thread</vt:lpstr>
      <vt:lpstr>EPICS 10 Features:  Grouping by Thread</vt:lpstr>
      <vt:lpstr>EPICS 10 Features:  Mark All As Read</vt:lpstr>
      <vt:lpstr>EPICS 10 Features:  Filtering By Source</vt:lpstr>
      <vt:lpstr>EPICS 10 Features:  Filtering By Source</vt:lpstr>
      <vt:lpstr>EPICS 10 Features:  Multi-Select &amp; Delete</vt:lpstr>
      <vt:lpstr>EPICS 10 Features:  Multi-User Messages</vt:lpstr>
      <vt:lpstr>EPICS 10 Features:  Multi-User Messages</vt:lpstr>
      <vt:lpstr>New Automatic Notifications</vt:lpstr>
      <vt:lpstr>New Screen: Watch Orders</vt:lpstr>
      <vt:lpstr>Watch Orders:  Set Up Automatic Watches</vt:lpstr>
      <vt:lpstr>Watch Orders:  Set Up Automatic Watches</vt:lpstr>
      <vt:lpstr>Watch Orders:  Set Up Automatic Watches</vt:lpstr>
      <vt:lpstr>Watch Orders:  See What You’re Watching</vt:lpstr>
      <vt:lpstr>Automatic Notifications:  Watch Settings</vt:lpstr>
      <vt:lpstr>Automatic Notifications:  Die Notifications</vt:lpstr>
      <vt:lpstr>Automatic Notifications:  Admin Notifications</vt:lpstr>
      <vt:lpstr>Automatic Notifications:  gUserNotifiedOnWorkorderChanged</vt:lpstr>
      <vt:lpstr>Notifications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MARIAH ZAGORSKY</dc:creator>
  <cp:lastModifiedBy>Stephan Stenger</cp:lastModifiedBy>
  <cp:revision>36</cp:revision>
  <dcterms:created xsi:type="dcterms:W3CDTF">2026-01-16T14:58:55Z</dcterms:created>
  <dcterms:modified xsi:type="dcterms:W3CDTF">2026-04-12T15:57:36Z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